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xlsx" ContentType="application/vnd.openxmlformats-officedocument.spreadsheetml.sheet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5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6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7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8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12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13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90" r:id="rId1"/>
  </p:sldMasterIdLst>
  <p:notesMasterIdLst>
    <p:notesMasterId r:id="rId65"/>
  </p:notesMasterIdLst>
  <p:handoutMasterIdLst>
    <p:handoutMasterId r:id="rId66"/>
  </p:handoutMasterIdLst>
  <p:sldIdLst>
    <p:sldId id="308" r:id="rId2"/>
    <p:sldId id="343" r:id="rId3"/>
    <p:sldId id="344" r:id="rId4"/>
    <p:sldId id="309" r:id="rId5"/>
    <p:sldId id="310" r:id="rId6"/>
    <p:sldId id="330" r:id="rId7"/>
    <p:sldId id="317" r:id="rId8"/>
    <p:sldId id="331" r:id="rId9"/>
    <p:sldId id="319" r:id="rId10"/>
    <p:sldId id="271" r:id="rId11"/>
    <p:sldId id="261" r:id="rId12"/>
    <p:sldId id="332" r:id="rId13"/>
    <p:sldId id="333" r:id="rId14"/>
    <p:sldId id="334" r:id="rId15"/>
    <p:sldId id="335" r:id="rId16"/>
    <p:sldId id="355" r:id="rId17"/>
    <p:sldId id="356" r:id="rId18"/>
    <p:sldId id="337" r:id="rId19"/>
    <p:sldId id="336" r:id="rId20"/>
    <p:sldId id="342" r:id="rId21"/>
    <p:sldId id="290" r:id="rId22"/>
    <p:sldId id="338" r:id="rId23"/>
    <p:sldId id="346" r:id="rId24"/>
    <p:sldId id="347" r:id="rId25"/>
    <p:sldId id="348" r:id="rId26"/>
    <p:sldId id="339" r:id="rId27"/>
    <p:sldId id="340" r:id="rId28"/>
    <p:sldId id="341" r:id="rId29"/>
    <p:sldId id="350" r:id="rId30"/>
    <p:sldId id="265" r:id="rId31"/>
    <p:sldId id="312" r:id="rId32"/>
    <p:sldId id="311" r:id="rId33"/>
    <p:sldId id="313" r:id="rId34"/>
    <p:sldId id="266" r:id="rId35"/>
    <p:sldId id="268" r:id="rId36"/>
    <p:sldId id="270" r:id="rId37"/>
    <p:sldId id="269" r:id="rId38"/>
    <p:sldId id="273" r:id="rId39"/>
    <p:sldId id="315" r:id="rId40"/>
    <p:sldId id="304" r:id="rId41"/>
    <p:sldId id="272" r:id="rId42"/>
    <p:sldId id="306" r:id="rId43"/>
    <p:sldId id="300" r:id="rId44"/>
    <p:sldId id="295" r:id="rId45"/>
    <p:sldId id="291" r:id="rId46"/>
    <p:sldId id="314" r:id="rId47"/>
    <p:sldId id="351" r:id="rId48"/>
    <p:sldId id="352" r:id="rId49"/>
    <p:sldId id="274" r:id="rId50"/>
    <p:sldId id="275" r:id="rId51"/>
    <p:sldId id="276" r:id="rId52"/>
    <p:sldId id="283" r:id="rId53"/>
    <p:sldId id="321" r:id="rId54"/>
    <p:sldId id="322" r:id="rId55"/>
    <p:sldId id="323" r:id="rId56"/>
    <p:sldId id="324" r:id="rId57"/>
    <p:sldId id="325" r:id="rId58"/>
    <p:sldId id="327" r:id="rId59"/>
    <p:sldId id="328" r:id="rId60"/>
    <p:sldId id="329" r:id="rId61"/>
    <p:sldId id="349" r:id="rId62"/>
    <p:sldId id="345" r:id="rId63"/>
    <p:sldId id="353" r:id="rId64"/>
  </p:sldIdLst>
  <p:sldSz cx="9144000" cy="6858000" type="screen4x3"/>
  <p:notesSz cx="6797675" cy="9925050"/>
  <p:embeddedFontLst>
    <p:embeddedFont>
      <p:font typeface="Matilda" panose="020B0604020202020204" charset="0"/>
      <p:regular r:id="rId67"/>
    </p:embeddedFont>
    <p:embeddedFont>
      <p:font typeface="Calibri" panose="020F0502020204030204" pitchFamily="34" charset="0"/>
      <p:regular r:id="rId68"/>
      <p:bold r:id="rId69"/>
      <p:italic r:id="rId70"/>
      <p:boldItalic r:id="rId71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A0000"/>
    <a:srgbClr val="660066"/>
    <a:srgbClr val="99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04" autoAdjust="0"/>
    <p:restoredTop sz="99172" autoAdjust="0"/>
  </p:normalViewPr>
  <p:slideViewPr>
    <p:cSldViewPr>
      <p:cViewPr varScale="1">
        <p:scale>
          <a:sx n="112" d="100"/>
          <a:sy n="112" d="100"/>
        </p:scale>
        <p:origin x="1368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194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font" Target="fonts/font2.fntdata"/><Relationship Id="rId7" Type="http://schemas.openxmlformats.org/officeDocument/2006/relationships/slide" Target="slides/slide6.xml"/><Relationship Id="rId71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handoutMaster" Target="handoutMasters/handoutMaster1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font" Target="fonts/font3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font" Target="fonts/font1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font" Target="fonts/font4.fntdata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G:\&#1041;&#1088;&#1077;&#1081;&#1090;&#1086;&#1074;&#1086;\&#1076;&#1080;&#1072;&#1075;&#1088;&#1072;&#1084;&#1084;&#1099;.xlsx" TargetMode="Externa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&#1055;&#1050;\Desktop\&#1074;&#1074;&#1086;&#1076;&#1052;&#1055;_2018_%202007-10%20(1).xlsx" TargetMode="Externa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.xlsx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8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9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&#1055;&#1050;\Desktop\&#1074;&#1074;&#1086;&#1076;&#1052;&#1055;_2018_%202007-10%20(1)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9"/>
    </mc:Choice>
    <mc:Fallback>
      <c:style val="29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dLbls>
            <c:dLbl>
              <c:idx val="0"/>
              <c:layout>
                <c:manualLayout>
                  <c:x val="-2.9893100389975545E-3"/>
                  <c:y val="-0.1026009736291927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83B-4BF0-98E6-CFB69E9F9725}"/>
                </c:ext>
              </c:extLst>
            </c:dLbl>
            <c:dLbl>
              <c:idx val="1"/>
              <c:layout>
                <c:manualLayout>
                  <c:x val="-5.9786200779951056E-3"/>
                  <c:y val="-6.413428810940202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83B-4BF0-98E6-CFB69E9F9725}"/>
                </c:ext>
              </c:extLst>
            </c:dLbl>
            <c:dLbl>
              <c:idx val="2"/>
              <c:layout>
                <c:manualLayout>
                  <c:x val="-1.3623721658045545E-3"/>
                  <c:y val="-9.574862052364550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783B-4BF0-98E6-CFB69E9F9725}"/>
                </c:ext>
              </c:extLst>
            </c:dLbl>
            <c:dLbl>
              <c:idx val="3"/>
              <c:layout>
                <c:manualLayout>
                  <c:x val="-6.0447615048422158E-3"/>
                  <c:y val="-8.39725720711167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83B-4BF0-98E6-CFB69E9F9725}"/>
                </c:ext>
              </c:extLst>
            </c:dLbl>
            <c:dLbl>
              <c:idx val="4"/>
              <c:layout>
                <c:manualLayout>
                  <c:x val="5.9786200779951056E-3"/>
                  <c:y val="4.81007160820514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783B-4BF0-98E6-CFB69E9F9725}"/>
                </c:ext>
              </c:extLst>
            </c:dLbl>
            <c:dLbl>
              <c:idx val="5"/>
              <c:layout>
                <c:manualLayout>
                  <c:x val="2.9893100389975545E-3"/>
                  <c:y val="5.878976410028518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783B-4BF0-98E6-CFB69E9F9725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Лист1!$B$6:$B$12</c:f>
              <c:strCache>
                <c:ptCount val="7"/>
                <c:pt idx="0">
                  <c:v>2013-2014</c:v>
                </c:pt>
                <c:pt idx="1">
                  <c:v>2014-2015</c:v>
                </c:pt>
                <c:pt idx="2">
                  <c:v>2015-2016</c:v>
                </c:pt>
                <c:pt idx="3">
                  <c:v>2016-2017</c:v>
                </c:pt>
                <c:pt idx="4">
                  <c:v>2017-2018</c:v>
                </c:pt>
                <c:pt idx="5">
                  <c:v>2018-2019</c:v>
                </c:pt>
                <c:pt idx="6">
                  <c:v>2019-2020</c:v>
                </c:pt>
              </c:strCache>
            </c:strRef>
          </c:cat>
          <c:val>
            <c:numRef>
              <c:f>Лист1!$C$6:$C$12</c:f>
              <c:numCache>
                <c:formatCode>General</c:formatCode>
                <c:ptCount val="7"/>
                <c:pt idx="0">
                  <c:v>500</c:v>
                </c:pt>
                <c:pt idx="1">
                  <c:v>497</c:v>
                </c:pt>
                <c:pt idx="2">
                  <c:v>480</c:v>
                </c:pt>
                <c:pt idx="3">
                  <c:v>469</c:v>
                </c:pt>
                <c:pt idx="4">
                  <c:v>459</c:v>
                </c:pt>
                <c:pt idx="5">
                  <c:v>477</c:v>
                </c:pt>
                <c:pt idx="6">
                  <c:v>492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783B-4BF0-98E6-CFB69E9F972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4831744"/>
        <c:axId val="74833280"/>
      </c:lineChart>
      <c:catAx>
        <c:axId val="7483174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74833280"/>
        <c:crosses val="autoZero"/>
        <c:auto val="1"/>
        <c:lblAlgn val="ctr"/>
        <c:lblOffset val="100"/>
        <c:noMultiLvlLbl val="0"/>
      </c:catAx>
      <c:valAx>
        <c:axId val="7483328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7483174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600"/>
      </a:pPr>
      <a:endParaRPr lang="ru-RU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defRPr>
            </a:pPr>
            <a:r>
              <a:rPr lang="ru-RU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Справляемость с заданиями комплексной работы_ч.1</a:t>
            </a:r>
          </a:p>
        </c:rich>
      </c:tx>
      <c:layout>
        <c:manualLayout>
          <c:xMode val="edge"/>
          <c:yMode val="edge"/>
          <c:x val="0.17580166727863675"/>
          <c:y val="2.0407669380310512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2939958592132511"/>
          <c:y val="0.17006802721088435"/>
          <c:w val="0.79296066252588016"/>
          <c:h val="0.57653061224489843"/>
        </c:manualLayout>
      </c:layout>
      <c:lineChart>
        <c:grouping val="standard"/>
        <c:varyColors val="0"/>
        <c:ser>
          <c:idx val="1"/>
          <c:order val="0"/>
          <c:spPr>
            <a:ln>
              <a:solidFill>
                <a:srgbClr val="0070C0"/>
              </a:solidFill>
            </a:ln>
          </c:spPr>
          <c:marker>
            <c:spPr>
              <a:solidFill>
                <a:schemeClr val="tx2">
                  <a:lumMod val="75000"/>
                </a:schemeClr>
              </a:solidFill>
              <a:ln>
                <a:solidFill>
                  <a:srgbClr val="0070C0"/>
                </a:solidFill>
              </a:ln>
            </c:spPr>
          </c:marker>
          <c:dPt>
            <c:idx val="17"/>
            <c:marker>
              <c:spPr>
                <a:solidFill>
                  <a:srgbClr val="FFC000"/>
                </a:solidFill>
                <a:ln>
                  <a:solidFill>
                    <a:srgbClr val="0070C0"/>
                  </a:solidFill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0-26C7-40F2-9D8B-0B8FE91D0B25}"/>
              </c:ext>
            </c:extLst>
          </c:dPt>
          <c:dPt>
            <c:idx val="18"/>
            <c:marker>
              <c:spPr>
                <a:solidFill>
                  <a:srgbClr val="FFC000"/>
                </a:solidFill>
                <a:ln>
                  <a:solidFill>
                    <a:srgbClr val="0070C0"/>
                  </a:solidFill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1-26C7-40F2-9D8B-0B8FE91D0B25}"/>
              </c:ext>
            </c:extLst>
          </c:dPt>
          <c:dPt>
            <c:idx val="19"/>
            <c:marker>
              <c:spPr>
                <a:solidFill>
                  <a:srgbClr val="FFC000"/>
                </a:solidFill>
                <a:ln>
                  <a:solidFill>
                    <a:srgbClr val="0070C0"/>
                  </a:solidFill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2-26C7-40F2-9D8B-0B8FE91D0B25}"/>
              </c:ext>
            </c:extLst>
          </c:dPt>
          <c:dPt>
            <c:idx val="21"/>
            <c:marker>
              <c:spPr>
                <a:solidFill>
                  <a:srgbClr val="FFC000"/>
                </a:solidFill>
                <a:ln>
                  <a:solidFill>
                    <a:srgbClr val="0070C0"/>
                  </a:solidFill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3-26C7-40F2-9D8B-0B8FE91D0B25}"/>
              </c:ext>
            </c:extLst>
          </c:dPt>
          <c:dPt>
            <c:idx val="22"/>
            <c:marker>
              <c:spPr>
                <a:solidFill>
                  <a:srgbClr val="FFC000"/>
                </a:solidFill>
                <a:ln>
                  <a:solidFill>
                    <a:srgbClr val="0070C0"/>
                  </a:solidFill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4-26C7-40F2-9D8B-0B8FE91D0B25}"/>
              </c:ext>
            </c:extLst>
          </c:dPt>
          <c:dPt>
            <c:idx val="23"/>
            <c:marker>
              <c:spPr>
                <a:solidFill>
                  <a:srgbClr val="FFC000"/>
                </a:solidFill>
                <a:ln>
                  <a:solidFill>
                    <a:srgbClr val="0070C0"/>
                  </a:solidFill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5-26C7-40F2-9D8B-0B8FE91D0B25}"/>
              </c:ext>
            </c:extLst>
          </c:dPt>
          <c:dPt>
            <c:idx val="24"/>
            <c:marker>
              <c:spPr>
                <a:solidFill>
                  <a:srgbClr val="FFC000"/>
                </a:solidFill>
                <a:ln>
                  <a:solidFill>
                    <a:srgbClr val="0070C0"/>
                  </a:solidFill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6-26C7-40F2-9D8B-0B8FE91D0B25}"/>
              </c:ext>
            </c:extLst>
          </c:dPt>
          <c:dPt>
            <c:idx val="25"/>
            <c:marker>
              <c:spPr>
                <a:solidFill>
                  <a:srgbClr val="FFC000"/>
                </a:solidFill>
                <a:ln>
                  <a:solidFill>
                    <a:srgbClr val="0070C0"/>
                  </a:solidFill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7-26C7-40F2-9D8B-0B8FE91D0B25}"/>
              </c:ext>
            </c:extLst>
          </c:dPt>
          <c:dPt>
            <c:idx val="26"/>
            <c:marker>
              <c:spPr>
                <a:solidFill>
                  <a:srgbClr val="FFC000"/>
                </a:solidFill>
                <a:ln>
                  <a:solidFill>
                    <a:srgbClr val="0070C0"/>
                  </a:solidFill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8-26C7-40F2-9D8B-0B8FE91D0B25}"/>
              </c:ext>
            </c:extLst>
          </c:dPt>
          <c:dPt>
            <c:idx val="27"/>
            <c:marker>
              <c:spPr>
                <a:solidFill>
                  <a:srgbClr val="FFC000"/>
                </a:solidFill>
                <a:ln>
                  <a:solidFill>
                    <a:srgbClr val="0070C0"/>
                  </a:solidFill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9-26C7-40F2-9D8B-0B8FE91D0B25}"/>
              </c:ext>
            </c:extLst>
          </c:dPt>
          <c:dPt>
            <c:idx val="29"/>
            <c:marker>
              <c:spPr>
                <a:solidFill>
                  <a:srgbClr val="FFC000"/>
                </a:solidFill>
                <a:ln>
                  <a:solidFill>
                    <a:srgbClr val="0070C0"/>
                  </a:solidFill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A-26C7-40F2-9D8B-0B8FE91D0B25}"/>
              </c:ext>
            </c:extLst>
          </c:dPt>
          <c:dPt>
            <c:idx val="30"/>
            <c:marker>
              <c:spPr>
                <a:solidFill>
                  <a:srgbClr val="FF0000"/>
                </a:solidFill>
                <a:ln>
                  <a:solidFill>
                    <a:srgbClr val="0070C0"/>
                  </a:solidFill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B-26C7-40F2-9D8B-0B8FE91D0B25}"/>
              </c:ext>
            </c:extLst>
          </c:dPt>
          <c:dPt>
            <c:idx val="31"/>
            <c:marker>
              <c:spPr>
                <a:solidFill>
                  <a:srgbClr val="FF0000"/>
                </a:solidFill>
                <a:ln>
                  <a:solidFill>
                    <a:srgbClr val="0070C0"/>
                  </a:solidFill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C-26C7-40F2-9D8B-0B8FE91D0B25}"/>
              </c:ext>
            </c:extLst>
          </c:dPt>
          <c:dPt>
            <c:idx val="32"/>
            <c:marker>
              <c:spPr>
                <a:solidFill>
                  <a:srgbClr val="FF0000"/>
                </a:solidFill>
                <a:ln>
                  <a:solidFill>
                    <a:srgbClr val="0070C0"/>
                  </a:solidFill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D-26C7-40F2-9D8B-0B8FE91D0B25}"/>
              </c:ext>
            </c:extLst>
          </c:dPt>
          <c:dPt>
            <c:idx val="33"/>
            <c:marker>
              <c:spPr>
                <a:solidFill>
                  <a:srgbClr val="FF0000"/>
                </a:solidFill>
                <a:ln>
                  <a:solidFill>
                    <a:srgbClr val="0070C0"/>
                  </a:solidFill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E-26C7-40F2-9D8B-0B8FE91D0B25}"/>
              </c:ext>
            </c:extLst>
          </c:dPt>
          <c:cat>
            <c:strRef>
              <c:f>'Справляемость КР'!$C$50:$AJ$50</c:f>
              <c:strCache>
                <c:ptCount val="3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11а</c:v>
                </c:pt>
                <c:pt idx="11">
                  <c:v>11б</c:v>
                </c:pt>
                <c:pt idx="12">
                  <c:v>12а</c:v>
                </c:pt>
                <c:pt idx="13">
                  <c:v>12б</c:v>
                </c:pt>
                <c:pt idx="14">
                  <c:v>12в</c:v>
                </c:pt>
                <c:pt idx="15">
                  <c:v>13</c:v>
                </c:pt>
                <c:pt idx="16">
                  <c:v>14</c:v>
                </c:pt>
                <c:pt idx="17">
                  <c:v>15а</c:v>
                </c:pt>
                <c:pt idx="18">
                  <c:v>15б</c:v>
                </c:pt>
                <c:pt idx="19">
                  <c:v>16</c:v>
                </c:pt>
                <c:pt idx="20">
                  <c:v>17а</c:v>
                </c:pt>
                <c:pt idx="21">
                  <c:v>17б</c:v>
                </c:pt>
                <c:pt idx="22">
                  <c:v>18а</c:v>
                </c:pt>
                <c:pt idx="23">
                  <c:v>18б</c:v>
                </c:pt>
                <c:pt idx="24">
                  <c:v>19</c:v>
                </c:pt>
                <c:pt idx="25">
                  <c:v>20а</c:v>
                </c:pt>
                <c:pt idx="26">
                  <c:v>20б</c:v>
                </c:pt>
                <c:pt idx="27">
                  <c:v>21</c:v>
                </c:pt>
                <c:pt idx="28">
                  <c:v>22а</c:v>
                </c:pt>
                <c:pt idx="29">
                  <c:v>22б</c:v>
                </c:pt>
                <c:pt idx="30">
                  <c:v>22в1</c:v>
                </c:pt>
                <c:pt idx="31">
                  <c:v>22в2</c:v>
                </c:pt>
                <c:pt idx="32">
                  <c:v>22в3</c:v>
                </c:pt>
                <c:pt idx="33">
                  <c:v>22в4</c:v>
                </c:pt>
              </c:strCache>
            </c:strRef>
          </c:cat>
          <c:val>
            <c:numRef>
              <c:f>'Справляемость КР'!$C$47:$AJ$47</c:f>
              <c:numCache>
                <c:formatCode>0.00;[Red]0.00</c:formatCode>
                <c:ptCount val="34"/>
                <c:pt idx="0">
                  <c:v>72.727272727272734</c:v>
                </c:pt>
                <c:pt idx="1">
                  <c:v>45.454545454545425</c:v>
                </c:pt>
                <c:pt idx="2">
                  <c:v>100</c:v>
                </c:pt>
                <c:pt idx="3">
                  <c:v>63.636363636363626</c:v>
                </c:pt>
                <c:pt idx="4">
                  <c:v>81.818181818181756</c:v>
                </c:pt>
                <c:pt idx="5">
                  <c:v>90.909090909090907</c:v>
                </c:pt>
                <c:pt idx="6">
                  <c:v>18.181818181818194</c:v>
                </c:pt>
                <c:pt idx="7">
                  <c:v>18.181818181818194</c:v>
                </c:pt>
                <c:pt idx="8">
                  <c:v>72.727272727272734</c:v>
                </c:pt>
                <c:pt idx="9">
                  <c:v>54.54545454545454</c:v>
                </c:pt>
                <c:pt idx="10">
                  <c:v>54.54545454545454</c:v>
                </c:pt>
                <c:pt idx="11">
                  <c:v>0</c:v>
                </c:pt>
                <c:pt idx="12">
                  <c:v>81.818181818181756</c:v>
                </c:pt>
                <c:pt idx="13">
                  <c:v>72.727272727272734</c:v>
                </c:pt>
                <c:pt idx="14">
                  <c:v>63.636363636363626</c:v>
                </c:pt>
                <c:pt idx="15">
                  <c:v>72.727272727272734</c:v>
                </c:pt>
                <c:pt idx="16">
                  <c:v>45.454545454545425</c:v>
                </c:pt>
                <c:pt idx="17">
                  <c:v>81.818181818181756</c:v>
                </c:pt>
                <c:pt idx="18">
                  <c:v>54.54545454545454</c:v>
                </c:pt>
                <c:pt idx="19">
                  <c:v>27.272727272727249</c:v>
                </c:pt>
                <c:pt idx="20">
                  <c:v>45.454545454545425</c:v>
                </c:pt>
                <c:pt idx="21">
                  <c:v>9.0909090909090953</c:v>
                </c:pt>
                <c:pt idx="22">
                  <c:v>9.0909090909090953</c:v>
                </c:pt>
                <c:pt idx="23">
                  <c:v>9.0909090909090953</c:v>
                </c:pt>
                <c:pt idx="24">
                  <c:v>54.54545454545454</c:v>
                </c:pt>
                <c:pt idx="25">
                  <c:v>9.0909090909090953</c:v>
                </c:pt>
                <c:pt idx="26">
                  <c:v>9.0909090909090953</c:v>
                </c:pt>
                <c:pt idx="27">
                  <c:v>0</c:v>
                </c:pt>
                <c:pt idx="28">
                  <c:v>72.727272727272734</c:v>
                </c:pt>
                <c:pt idx="29">
                  <c:v>18.181818181818194</c:v>
                </c:pt>
                <c:pt idx="30">
                  <c:v>9.0909090909090953</c:v>
                </c:pt>
                <c:pt idx="31">
                  <c:v>0</c:v>
                </c:pt>
                <c:pt idx="32">
                  <c:v>9.0909090909090953</c:v>
                </c:pt>
                <c:pt idx="33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F-26C7-40F2-9D8B-0B8FE91D0B2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5382784"/>
        <c:axId val="75384704"/>
      </c:lineChart>
      <c:catAx>
        <c:axId val="75382784"/>
        <c:scaling>
          <c:orientation val="minMax"/>
        </c:scaling>
        <c:delete val="0"/>
        <c:axPos val="b"/>
        <c:majorGridlines/>
        <c:title>
          <c:tx>
            <c:rich>
              <a:bodyPr/>
              <a:lstStyle/>
              <a:p>
                <a:pPr>
                  <a:defRPr sz="1200">
                    <a:latin typeface="Times New Roman" pitchFamily="18" charset="0"/>
                    <a:cs typeface="Times New Roman" pitchFamily="18" charset="0"/>
                  </a:defRPr>
                </a:pPr>
                <a:r>
                  <a:rPr lang="ru-RU" sz="1200">
                    <a:latin typeface="Times New Roman" pitchFamily="18" charset="0"/>
                    <a:cs typeface="Times New Roman" pitchFamily="18" charset="0"/>
                  </a:rPr>
                  <a:t>Задание</a:t>
                </a:r>
              </a:p>
            </c:rich>
          </c:tx>
          <c:layout>
            <c:manualLayout>
              <c:xMode val="edge"/>
              <c:yMode val="edge"/>
              <c:x val="0.46301166988335507"/>
              <c:y val="0.82610737449667793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 rot="-5400000" vert="horz"/>
          <a:lstStyle/>
          <a:p>
            <a:pPr>
              <a:defRPr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75384704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75384704"/>
        <c:scaling>
          <c:orientation val="minMax"/>
          <c:max val="100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>
                    <a:latin typeface="Times New Roman" pitchFamily="18" charset="0"/>
                    <a:cs typeface="Times New Roman" pitchFamily="18" charset="0"/>
                  </a:defRPr>
                </a:pPr>
                <a:r>
                  <a:rPr lang="ru-RU">
                    <a:latin typeface="Times New Roman" pitchFamily="18" charset="0"/>
                    <a:cs typeface="Times New Roman" pitchFamily="18" charset="0"/>
                  </a:rPr>
                  <a:t>Количество обучающихся, выполнивших задание полностью,%</a:t>
                </a:r>
              </a:p>
            </c:rich>
          </c:tx>
          <c:layout>
            <c:manualLayout>
              <c:xMode val="edge"/>
              <c:yMode val="edge"/>
              <c:x val="2.6887302299647795E-2"/>
              <c:y val="0.17517042573068192"/>
            </c:manualLayout>
          </c:layout>
          <c:overlay val="0"/>
        </c:title>
        <c:numFmt formatCode="0.00;[Red]0.00" sourceLinked="1"/>
        <c:majorTickMark val="out"/>
        <c:minorTickMark val="none"/>
        <c:tickLblPos val="nextTo"/>
        <c:txPr>
          <a:bodyPr rot="0" vert="horz"/>
          <a:lstStyle/>
          <a:p>
            <a:pPr>
              <a:defRPr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75382784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title>
      <c:tx>
        <c:rich>
          <a:bodyPr/>
          <a:lstStyle/>
          <a:p>
            <a:pPr>
              <a:defRPr>
                <a:solidFill>
                  <a:srgbClr val="C00000"/>
                </a:solidFill>
              </a:defRPr>
            </a:pPr>
            <a:r>
              <a:rPr lang="ru-RU" dirty="0" err="1">
                <a:solidFill>
                  <a:srgbClr val="C00000"/>
                </a:solidFill>
              </a:rPr>
              <a:t>Справляемость</a:t>
            </a:r>
            <a:r>
              <a:rPr lang="ru-RU" dirty="0">
                <a:solidFill>
                  <a:srgbClr val="C00000"/>
                </a:solidFill>
              </a:rPr>
              <a:t> с заданиями комплексной работы_ч.2</a:t>
            </a:r>
          </a:p>
        </c:rich>
      </c:tx>
      <c:layout>
        <c:manualLayout>
          <c:xMode val="edge"/>
          <c:yMode val="edge"/>
          <c:x val="0.17580166727863675"/>
          <c:y val="2.0407669380310512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2939958592132511"/>
          <c:y val="0.17006802721088435"/>
          <c:w val="0.79296066252588016"/>
          <c:h val="0.57653061224489843"/>
        </c:manualLayout>
      </c:layout>
      <c:lineChart>
        <c:grouping val="standard"/>
        <c:varyColors val="0"/>
        <c:ser>
          <c:idx val="0"/>
          <c:order val="0"/>
          <c:tx>
            <c:strRef>
              <c:f>'Справляемость КР'!$AQ$51:$BQ$51</c:f>
              <c:strCache>
                <c:ptCount val="27"/>
                <c:pt idx="0">
                  <c:v>1а</c:v>
                </c:pt>
                <c:pt idx="1">
                  <c:v>1б</c:v>
                </c:pt>
                <c:pt idx="2">
                  <c:v>2а</c:v>
                </c:pt>
                <c:pt idx="3">
                  <c:v>2б</c:v>
                </c:pt>
                <c:pt idx="4">
                  <c:v>3а</c:v>
                </c:pt>
                <c:pt idx="5">
                  <c:v>3б</c:v>
                </c:pt>
                <c:pt idx="6">
                  <c:v>3в</c:v>
                </c:pt>
                <c:pt idx="7">
                  <c:v>3г</c:v>
                </c:pt>
                <c:pt idx="8">
                  <c:v>4а</c:v>
                </c:pt>
                <c:pt idx="9">
                  <c:v>4б</c:v>
                </c:pt>
                <c:pt idx="10">
                  <c:v>4в</c:v>
                </c:pt>
                <c:pt idx="11">
                  <c:v>4г</c:v>
                </c:pt>
                <c:pt idx="12">
                  <c:v>4д</c:v>
                </c:pt>
                <c:pt idx="13">
                  <c:v>5.1а</c:v>
                </c:pt>
                <c:pt idx="14">
                  <c:v>5.1б</c:v>
                </c:pt>
                <c:pt idx="15">
                  <c:v>5.1в</c:v>
                </c:pt>
                <c:pt idx="16">
                  <c:v>5.1г</c:v>
                </c:pt>
                <c:pt idx="17">
                  <c:v>5.2а</c:v>
                </c:pt>
                <c:pt idx="18">
                  <c:v>5.2б</c:v>
                </c:pt>
                <c:pt idx="19">
                  <c:v>6</c:v>
                </c:pt>
                <c:pt idx="20">
                  <c:v>7.1а</c:v>
                </c:pt>
                <c:pt idx="21">
                  <c:v>7.1б</c:v>
                </c:pt>
                <c:pt idx="22">
                  <c:v>7.2а</c:v>
                </c:pt>
                <c:pt idx="23">
                  <c:v>7.2б</c:v>
                </c:pt>
                <c:pt idx="24">
                  <c:v>7.3а</c:v>
                </c:pt>
                <c:pt idx="25">
                  <c:v>7.3б</c:v>
                </c:pt>
                <c:pt idx="26">
                  <c:v>7.3в</c:v>
                </c:pt>
              </c:strCache>
            </c:strRef>
          </c:tx>
          <c:spPr>
            <a:ln>
              <a:solidFill>
                <a:srgbClr val="0070C0"/>
              </a:solidFill>
            </a:ln>
          </c:spPr>
          <c:marker>
            <c:spPr>
              <a:ln>
                <a:solidFill>
                  <a:srgbClr val="0070C0"/>
                </a:solidFill>
              </a:ln>
            </c:spPr>
          </c:marker>
          <c:dPt>
            <c:idx val="0"/>
            <c:marker>
              <c:spPr>
                <a:solidFill>
                  <a:schemeClr val="tx2">
                    <a:lumMod val="75000"/>
                  </a:schemeClr>
                </a:solidFill>
                <a:ln>
                  <a:solidFill>
                    <a:srgbClr val="0070C0"/>
                  </a:solidFill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0-7857-4F2B-83DA-3D8AC18D31EF}"/>
              </c:ext>
            </c:extLst>
          </c:dPt>
          <c:dPt>
            <c:idx val="1"/>
            <c:marker>
              <c:spPr>
                <a:solidFill>
                  <a:schemeClr val="tx2">
                    <a:lumMod val="75000"/>
                  </a:schemeClr>
                </a:solidFill>
                <a:ln>
                  <a:solidFill>
                    <a:srgbClr val="0070C0"/>
                  </a:solidFill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1-7857-4F2B-83DA-3D8AC18D31EF}"/>
              </c:ext>
            </c:extLst>
          </c:dPt>
          <c:dPt>
            <c:idx val="2"/>
            <c:marker>
              <c:spPr>
                <a:solidFill>
                  <a:schemeClr val="tx2">
                    <a:lumMod val="75000"/>
                  </a:schemeClr>
                </a:solidFill>
                <a:ln>
                  <a:solidFill>
                    <a:srgbClr val="0070C0"/>
                  </a:solidFill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2-7857-4F2B-83DA-3D8AC18D31EF}"/>
              </c:ext>
            </c:extLst>
          </c:dPt>
          <c:dPt>
            <c:idx val="3"/>
            <c:marker>
              <c:spPr>
                <a:solidFill>
                  <a:schemeClr val="tx2">
                    <a:lumMod val="75000"/>
                  </a:schemeClr>
                </a:solidFill>
                <a:ln>
                  <a:solidFill>
                    <a:srgbClr val="0070C0"/>
                  </a:solidFill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3-7857-4F2B-83DA-3D8AC18D31EF}"/>
              </c:ext>
            </c:extLst>
          </c:dPt>
          <c:dPt>
            <c:idx val="4"/>
            <c:marker>
              <c:spPr>
                <a:solidFill>
                  <a:schemeClr val="tx2">
                    <a:lumMod val="75000"/>
                  </a:schemeClr>
                </a:solidFill>
                <a:ln>
                  <a:solidFill>
                    <a:srgbClr val="0070C0"/>
                  </a:solidFill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4-7857-4F2B-83DA-3D8AC18D31EF}"/>
              </c:ext>
            </c:extLst>
          </c:dPt>
          <c:dPt>
            <c:idx val="5"/>
            <c:marker>
              <c:spPr>
                <a:solidFill>
                  <a:schemeClr val="tx2">
                    <a:lumMod val="75000"/>
                  </a:schemeClr>
                </a:solidFill>
                <a:ln>
                  <a:solidFill>
                    <a:srgbClr val="0070C0"/>
                  </a:solidFill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5-7857-4F2B-83DA-3D8AC18D31EF}"/>
              </c:ext>
            </c:extLst>
          </c:dPt>
          <c:dPt>
            <c:idx val="6"/>
            <c:marker>
              <c:spPr>
                <a:solidFill>
                  <a:schemeClr val="tx2">
                    <a:lumMod val="75000"/>
                  </a:schemeClr>
                </a:solidFill>
                <a:ln>
                  <a:solidFill>
                    <a:srgbClr val="0070C0"/>
                  </a:solidFill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6-7857-4F2B-83DA-3D8AC18D31EF}"/>
              </c:ext>
            </c:extLst>
          </c:dPt>
          <c:dPt>
            <c:idx val="7"/>
            <c:marker>
              <c:spPr>
                <a:solidFill>
                  <a:schemeClr val="tx2">
                    <a:lumMod val="75000"/>
                  </a:schemeClr>
                </a:solidFill>
                <a:ln>
                  <a:solidFill>
                    <a:srgbClr val="0070C0"/>
                  </a:solidFill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7-7857-4F2B-83DA-3D8AC18D31EF}"/>
              </c:ext>
            </c:extLst>
          </c:dPt>
          <c:dPt>
            <c:idx val="8"/>
            <c:marker>
              <c:spPr>
                <a:solidFill>
                  <a:schemeClr val="tx2">
                    <a:lumMod val="75000"/>
                  </a:schemeClr>
                </a:solidFill>
                <a:ln>
                  <a:solidFill>
                    <a:srgbClr val="0070C0"/>
                  </a:solidFill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8-7857-4F2B-83DA-3D8AC18D31EF}"/>
              </c:ext>
            </c:extLst>
          </c:dPt>
          <c:dPt>
            <c:idx val="9"/>
            <c:marker>
              <c:spPr>
                <a:solidFill>
                  <a:schemeClr val="tx2">
                    <a:lumMod val="75000"/>
                  </a:schemeClr>
                </a:solidFill>
                <a:ln>
                  <a:solidFill>
                    <a:srgbClr val="0070C0"/>
                  </a:solidFill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9-7857-4F2B-83DA-3D8AC18D31EF}"/>
              </c:ext>
            </c:extLst>
          </c:dPt>
          <c:dPt>
            <c:idx val="10"/>
            <c:marker>
              <c:spPr>
                <a:solidFill>
                  <a:schemeClr val="tx2">
                    <a:lumMod val="75000"/>
                  </a:schemeClr>
                </a:solidFill>
                <a:ln>
                  <a:solidFill>
                    <a:srgbClr val="0070C0"/>
                  </a:solidFill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A-7857-4F2B-83DA-3D8AC18D31EF}"/>
              </c:ext>
            </c:extLst>
          </c:dPt>
          <c:dPt>
            <c:idx val="11"/>
            <c:marker>
              <c:spPr>
                <a:solidFill>
                  <a:schemeClr val="tx2">
                    <a:lumMod val="75000"/>
                  </a:schemeClr>
                </a:solidFill>
                <a:ln>
                  <a:solidFill>
                    <a:srgbClr val="0070C0"/>
                  </a:solidFill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B-7857-4F2B-83DA-3D8AC18D31EF}"/>
              </c:ext>
            </c:extLst>
          </c:dPt>
          <c:dPt>
            <c:idx val="12"/>
            <c:marker>
              <c:spPr>
                <a:solidFill>
                  <a:schemeClr val="tx2">
                    <a:lumMod val="75000"/>
                  </a:schemeClr>
                </a:solidFill>
                <a:ln>
                  <a:solidFill>
                    <a:srgbClr val="0070C0"/>
                  </a:solidFill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C-7857-4F2B-83DA-3D8AC18D31EF}"/>
              </c:ext>
            </c:extLst>
          </c:dPt>
          <c:dPt>
            <c:idx val="13"/>
            <c:marker>
              <c:spPr>
                <a:solidFill>
                  <a:schemeClr val="tx2">
                    <a:lumMod val="75000"/>
                  </a:schemeClr>
                </a:solidFill>
                <a:ln>
                  <a:solidFill>
                    <a:srgbClr val="0070C0"/>
                  </a:solidFill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D-7857-4F2B-83DA-3D8AC18D31EF}"/>
              </c:ext>
            </c:extLst>
          </c:dPt>
          <c:dPt>
            <c:idx val="14"/>
            <c:marker>
              <c:spPr>
                <a:solidFill>
                  <a:schemeClr val="tx2">
                    <a:lumMod val="75000"/>
                  </a:schemeClr>
                </a:solidFill>
                <a:ln>
                  <a:solidFill>
                    <a:srgbClr val="0070C0"/>
                  </a:solidFill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E-7857-4F2B-83DA-3D8AC18D31EF}"/>
              </c:ext>
            </c:extLst>
          </c:dPt>
          <c:dPt>
            <c:idx val="15"/>
            <c:marker>
              <c:spPr>
                <a:solidFill>
                  <a:schemeClr val="tx2">
                    <a:lumMod val="75000"/>
                  </a:schemeClr>
                </a:solidFill>
                <a:ln>
                  <a:solidFill>
                    <a:srgbClr val="0070C0"/>
                  </a:solidFill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F-7857-4F2B-83DA-3D8AC18D31EF}"/>
              </c:ext>
            </c:extLst>
          </c:dPt>
          <c:dPt>
            <c:idx val="16"/>
            <c:marker>
              <c:spPr>
                <a:solidFill>
                  <a:schemeClr val="tx2">
                    <a:lumMod val="75000"/>
                  </a:schemeClr>
                </a:solidFill>
                <a:ln>
                  <a:solidFill>
                    <a:srgbClr val="0070C0"/>
                  </a:solidFill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10-7857-4F2B-83DA-3D8AC18D31EF}"/>
              </c:ext>
            </c:extLst>
          </c:dPt>
          <c:dPt>
            <c:idx val="17"/>
            <c:marker>
              <c:spPr>
                <a:solidFill>
                  <a:srgbClr val="FFC000"/>
                </a:solidFill>
                <a:ln>
                  <a:solidFill>
                    <a:srgbClr val="0070C0"/>
                  </a:solidFill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11-7857-4F2B-83DA-3D8AC18D31EF}"/>
              </c:ext>
            </c:extLst>
          </c:dPt>
          <c:dPt>
            <c:idx val="18"/>
            <c:marker>
              <c:spPr>
                <a:solidFill>
                  <a:srgbClr val="FFC000"/>
                </a:solidFill>
                <a:ln>
                  <a:solidFill>
                    <a:srgbClr val="0070C0"/>
                  </a:solidFill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12-7857-4F2B-83DA-3D8AC18D31EF}"/>
              </c:ext>
            </c:extLst>
          </c:dPt>
          <c:dPt>
            <c:idx val="19"/>
            <c:marker>
              <c:spPr>
                <a:solidFill>
                  <a:srgbClr val="FFC000"/>
                </a:solidFill>
                <a:ln>
                  <a:solidFill>
                    <a:srgbClr val="0070C0"/>
                  </a:solidFill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13-7857-4F2B-83DA-3D8AC18D31EF}"/>
              </c:ext>
            </c:extLst>
          </c:dPt>
          <c:dPt>
            <c:idx val="20"/>
            <c:marker>
              <c:spPr>
                <a:solidFill>
                  <a:srgbClr val="FFC000"/>
                </a:solidFill>
                <a:ln>
                  <a:solidFill>
                    <a:srgbClr val="0070C0"/>
                  </a:solidFill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14-7857-4F2B-83DA-3D8AC18D31EF}"/>
              </c:ext>
            </c:extLst>
          </c:dPt>
          <c:dPt>
            <c:idx val="21"/>
            <c:marker>
              <c:spPr>
                <a:solidFill>
                  <a:srgbClr val="FFC000"/>
                </a:solidFill>
                <a:ln>
                  <a:solidFill>
                    <a:srgbClr val="0070C0"/>
                  </a:solidFill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15-7857-4F2B-83DA-3D8AC18D31EF}"/>
              </c:ext>
            </c:extLst>
          </c:dPt>
          <c:dPt>
            <c:idx val="22"/>
            <c:marker>
              <c:spPr>
                <a:solidFill>
                  <a:srgbClr val="FFC000"/>
                </a:solidFill>
                <a:ln>
                  <a:solidFill>
                    <a:srgbClr val="0070C0"/>
                  </a:solidFill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16-7857-4F2B-83DA-3D8AC18D31EF}"/>
              </c:ext>
            </c:extLst>
          </c:dPt>
          <c:dPt>
            <c:idx val="23"/>
            <c:marker>
              <c:spPr>
                <a:solidFill>
                  <a:srgbClr val="FFC000"/>
                </a:solidFill>
                <a:ln>
                  <a:solidFill>
                    <a:srgbClr val="0070C0"/>
                  </a:solidFill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17-7857-4F2B-83DA-3D8AC18D31EF}"/>
              </c:ext>
            </c:extLst>
          </c:dPt>
          <c:dPt>
            <c:idx val="24"/>
            <c:marker>
              <c:spPr>
                <a:solidFill>
                  <a:srgbClr val="FFC000"/>
                </a:solidFill>
                <a:ln>
                  <a:solidFill>
                    <a:srgbClr val="0070C0"/>
                  </a:solidFill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18-7857-4F2B-83DA-3D8AC18D31EF}"/>
              </c:ext>
            </c:extLst>
          </c:dPt>
          <c:dPt>
            <c:idx val="25"/>
            <c:marker>
              <c:spPr>
                <a:solidFill>
                  <a:srgbClr val="FFC000"/>
                </a:solidFill>
                <a:ln>
                  <a:solidFill>
                    <a:srgbClr val="0070C0"/>
                  </a:solidFill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19-7857-4F2B-83DA-3D8AC18D31EF}"/>
              </c:ext>
            </c:extLst>
          </c:dPt>
          <c:dPt>
            <c:idx val="26"/>
            <c:marker>
              <c:spPr>
                <a:solidFill>
                  <a:srgbClr val="FFC000"/>
                </a:solidFill>
                <a:ln>
                  <a:solidFill>
                    <a:srgbClr val="0070C0"/>
                  </a:solidFill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1A-7857-4F2B-83DA-3D8AC18D31EF}"/>
              </c:ext>
            </c:extLst>
          </c:dPt>
          <c:cat>
            <c:strRef>
              <c:f>'Справляемость КР'!$AQ$51:$BQ$51</c:f>
              <c:strCache>
                <c:ptCount val="27"/>
                <c:pt idx="0">
                  <c:v>1а</c:v>
                </c:pt>
                <c:pt idx="1">
                  <c:v>1б</c:v>
                </c:pt>
                <c:pt idx="2">
                  <c:v>2а</c:v>
                </c:pt>
                <c:pt idx="3">
                  <c:v>2б</c:v>
                </c:pt>
                <c:pt idx="4">
                  <c:v>3а</c:v>
                </c:pt>
                <c:pt idx="5">
                  <c:v>3б</c:v>
                </c:pt>
                <c:pt idx="6">
                  <c:v>3в</c:v>
                </c:pt>
                <c:pt idx="7">
                  <c:v>3г</c:v>
                </c:pt>
                <c:pt idx="8">
                  <c:v>4а</c:v>
                </c:pt>
                <c:pt idx="9">
                  <c:v>4б</c:v>
                </c:pt>
                <c:pt idx="10">
                  <c:v>4в</c:v>
                </c:pt>
                <c:pt idx="11">
                  <c:v>4г</c:v>
                </c:pt>
                <c:pt idx="12">
                  <c:v>4д</c:v>
                </c:pt>
                <c:pt idx="13">
                  <c:v>5.1а</c:v>
                </c:pt>
                <c:pt idx="14">
                  <c:v>5.1б</c:v>
                </c:pt>
                <c:pt idx="15">
                  <c:v>5.1в</c:v>
                </c:pt>
                <c:pt idx="16">
                  <c:v>5.1г</c:v>
                </c:pt>
                <c:pt idx="17">
                  <c:v>5.2а</c:v>
                </c:pt>
                <c:pt idx="18">
                  <c:v>5.2б</c:v>
                </c:pt>
                <c:pt idx="19">
                  <c:v>6</c:v>
                </c:pt>
                <c:pt idx="20">
                  <c:v>7.1а</c:v>
                </c:pt>
                <c:pt idx="21">
                  <c:v>7.1б</c:v>
                </c:pt>
                <c:pt idx="22">
                  <c:v>7.2а</c:v>
                </c:pt>
                <c:pt idx="23">
                  <c:v>7.2б</c:v>
                </c:pt>
                <c:pt idx="24">
                  <c:v>7.3а</c:v>
                </c:pt>
                <c:pt idx="25">
                  <c:v>7.3б</c:v>
                </c:pt>
                <c:pt idx="26">
                  <c:v>7.3в</c:v>
                </c:pt>
              </c:strCache>
            </c:strRef>
          </c:cat>
          <c:val>
            <c:numRef>
              <c:f>'Справляемость КР'!$AQ$47:$BQ$47</c:f>
              <c:numCache>
                <c:formatCode>0.00;[Red]0.00</c:formatCode>
                <c:ptCount val="27"/>
                <c:pt idx="0">
                  <c:v>100</c:v>
                </c:pt>
                <c:pt idx="1">
                  <c:v>90.909090909090907</c:v>
                </c:pt>
                <c:pt idx="2">
                  <c:v>100</c:v>
                </c:pt>
                <c:pt idx="3">
                  <c:v>100</c:v>
                </c:pt>
                <c:pt idx="4">
                  <c:v>45.454545454545425</c:v>
                </c:pt>
                <c:pt idx="5">
                  <c:v>54.54545454545454</c:v>
                </c:pt>
                <c:pt idx="6">
                  <c:v>54.54545454545454</c:v>
                </c:pt>
                <c:pt idx="7">
                  <c:v>54.54545454545454</c:v>
                </c:pt>
                <c:pt idx="8">
                  <c:v>63.636363636363626</c:v>
                </c:pt>
                <c:pt idx="9">
                  <c:v>54.54545454545454</c:v>
                </c:pt>
                <c:pt idx="10">
                  <c:v>63.636363636363626</c:v>
                </c:pt>
                <c:pt idx="11">
                  <c:v>9.0909090909090953</c:v>
                </c:pt>
                <c:pt idx="12">
                  <c:v>18.181818181818194</c:v>
                </c:pt>
                <c:pt idx="13">
                  <c:v>90.909090909090907</c:v>
                </c:pt>
                <c:pt idx="14">
                  <c:v>72.727272727272734</c:v>
                </c:pt>
                <c:pt idx="15">
                  <c:v>54.54545454545454</c:v>
                </c:pt>
                <c:pt idx="16">
                  <c:v>54.54545454545454</c:v>
                </c:pt>
                <c:pt idx="17">
                  <c:v>18.181818181818194</c:v>
                </c:pt>
                <c:pt idx="18">
                  <c:v>18.181818181818194</c:v>
                </c:pt>
                <c:pt idx="19">
                  <c:v>18.181818181818194</c:v>
                </c:pt>
                <c:pt idx="20">
                  <c:v>9.0909090909090953</c:v>
                </c:pt>
                <c:pt idx="21">
                  <c:v>9.0909090909090953</c:v>
                </c:pt>
                <c:pt idx="22">
                  <c:v>9.0909090909090953</c:v>
                </c:pt>
                <c:pt idx="23">
                  <c:v>9.0909090909090953</c:v>
                </c:pt>
                <c:pt idx="24">
                  <c:v>9.0909090909090953</c:v>
                </c:pt>
                <c:pt idx="25">
                  <c:v>9.0909090909090953</c:v>
                </c:pt>
                <c:pt idx="26">
                  <c:v>9.0909090909090953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B-7857-4F2B-83DA-3D8AC18D31E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00924416"/>
        <c:axId val="101454976"/>
      </c:lineChart>
      <c:catAx>
        <c:axId val="100924416"/>
        <c:scaling>
          <c:orientation val="minMax"/>
        </c:scaling>
        <c:delete val="0"/>
        <c:axPos val="b"/>
        <c:majorGridlines/>
        <c:title>
          <c:tx>
            <c:rich>
              <a:bodyPr/>
              <a:lstStyle/>
              <a:p>
                <a:pPr>
                  <a:defRPr sz="1200"/>
                </a:pPr>
                <a:r>
                  <a:rPr lang="ru-RU" sz="1200"/>
                  <a:t>Задание</a:t>
                </a:r>
              </a:p>
            </c:rich>
          </c:tx>
          <c:layout>
            <c:manualLayout>
              <c:xMode val="edge"/>
              <c:yMode val="edge"/>
              <c:x val="0.46301166988335507"/>
              <c:y val="0.83238756805191327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 rot="-5400000" vert="horz"/>
          <a:lstStyle/>
          <a:p>
            <a:pPr>
              <a:defRPr b="1"/>
            </a:pPr>
            <a:endParaRPr lang="ru-RU"/>
          </a:p>
        </c:txPr>
        <c:crossAx val="101454976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101454976"/>
        <c:scaling>
          <c:orientation val="minMax"/>
          <c:max val="100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ru-RU"/>
                  <a:t>Количество обучающихся, выполнивших задание полностью,%</a:t>
                </a:r>
              </a:p>
            </c:rich>
          </c:tx>
          <c:layout>
            <c:manualLayout>
              <c:xMode val="edge"/>
              <c:yMode val="edge"/>
              <c:x val="2.6887302299647795E-2"/>
              <c:y val="0.17517042573068192"/>
            </c:manualLayout>
          </c:layout>
          <c:overlay val="0"/>
        </c:title>
        <c:numFmt formatCode="0.00;[Red]0.00" sourceLinked="1"/>
        <c:majorTickMark val="out"/>
        <c:minorTickMark val="none"/>
        <c:tickLblPos val="nextTo"/>
        <c:txPr>
          <a:bodyPr rot="0" vert="horz"/>
          <a:lstStyle/>
          <a:p>
            <a:pPr>
              <a:defRPr b="1"/>
            </a:pPr>
            <a:endParaRPr lang="ru-RU"/>
          </a:p>
        </c:txPr>
        <c:crossAx val="10092441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>
          <a:latin typeface="Times New Roman" pitchFamily="18" charset="0"/>
          <a:cs typeface="Times New Roman" pitchFamily="18" charset="0"/>
        </a:defRPr>
      </a:pPr>
      <a:endParaRPr lang="ru-RU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pPr>
            <a:r>
              <a:rPr lang="ru-RU" sz="1400" b="1" dirty="0">
                <a:solidFill>
                  <a:srgbClr val="C00000"/>
                </a:solidFill>
              </a:rPr>
              <a:t>Эффективность образовательной </a:t>
            </a:r>
            <a:r>
              <a:rPr lang="ru-RU" sz="1400" b="1" dirty="0" smtClean="0">
                <a:solidFill>
                  <a:srgbClr val="C00000"/>
                </a:solidFill>
              </a:rPr>
              <a:t>среды (ноябрь 2019 года)</a:t>
            </a:r>
            <a:endParaRPr lang="ru-RU" sz="1400" b="1" dirty="0">
              <a:solidFill>
                <a:srgbClr val="C00000"/>
              </a:solidFill>
            </a:endParaRPr>
          </a:p>
        </c:rich>
      </c:tx>
      <c:layout>
        <c:manualLayout>
          <c:xMode val="edge"/>
          <c:yMode val="edge"/>
          <c:x val="0.18839917597000144"/>
          <c:y val="2.460966869314262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rgbClr val="C00000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Лист1!$F$6</c:f>
              <c:strCache>
                <c:ptCount val="1"/>
                <c:pt idx="0">
                  <c:v>высокий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Лист1!$D$7:$E$12</c:f>
              <c:strCache>
                <c:ptCount val="6"/>
                <c:pt idx="0">
                  <c:v>Интенсивность</c:v>
                </c:pt>
                <c:pt idx="1">
                  <c:v>Эмоционально-психологический климат</c:v>
                </c:pt>
                <c:pt idx="2">
                  <c:v>Удовлетворенность</c:v>
                </c:pt>
                <c:pt idx="3">
                  <c:v>Демократичность</c:v>
                </c:pt>
                <c:pt idx="4">
                  <c:v>Содействие формированию познавательной мотивации </c:v>
                </c:pt>
                <c:pt idx="5">
                  <c:v>Удовлетворенность качеством образовательных услуг </c:v>
                </c:pt>
              </c:strCache>
            </c:strRef>
          </c:cat>
          <c:val>
            <c:numRef>
              <c:f>Лист1!$F$7:$F$12</c:f>
              <c:numCache>
                <c:formatCode>General</c:formatCode>
                <c:ptCount val="6"/>
                <c:pt idx="0">
                  <c:v>30.2</c:v>
                </c:pt>
                <c:pt idx="1">
                  <c:v>31</c:v>
                </c:pt>
                <c:pt idx="2">
                  <c:v>34.1</c:v>
                </c:pt>
                <c:pt idx="3">
                  <c:v>31</c:v>
                </c:pt>
                <c:pt idx="4">
                  <c:v>42.1</c:v>
                </c:pt>
                <c:pt idx="5">
                  <c:v>54.8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AB4-4AAE-B625-34BD0E4B9CA5}"/>
            </c:ext>
          </c:extLst>
        </c:ser>
        <c:ser>
          <c:idx val="1"/>
          <c:order val="1"/>
          <c:tx>
            <c:strRef>
              <c:f>Лист1!$G$6</c:f>
              <c:strCache>
                <c:ptCount val="1"/>
                <c:pt idx="0">
                  <c:v>средний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Лист1!$D$7:$E$12</c:f>
              <c:strCache>
                <c:ptCount val="6"/>
                <c:pt idx="0">
                  <c:v>Интенсивность</c:v>
                </c:pt>
                <c:pt idx="1">
                  <c:v>Эмоционально-психологический климат</c:v>
                </c:pt>
                <c:pt idx="2">
                  <c:v>Удовлетворенность</c:v>
                </c:pt>
                <c:pt idx="3">
                  <c:v>Демократичность</c:v>
                </c:pt>
                <c:pt idx="4">
                  <c:v>Содействие формированию познавательной мотивации </c:v>
                </c:pt>
                <c:pt idx="5">
                  <c:v>Удовлетворенность качеством образовательных услуг </c:v>
                </c:pt>
              </c:strCache>
            </c:strRef>
          </c:cat>
          <c:val>
            <c:numRef>
              <c:f>Лист1!$G$7:$G$12</c:f>
              <c:numCache>
                <c:formatCode>General</c:formatCode>
                <c:ptCount val="6"/>
                <c:pt idx="0">
                  <c:v>57.9</c:v>
                </c:pt>
                <c:pt idx="1">
                  <c:v>42.8</c:v>
                </c:pt>
                <c:pt idx="2">
                  <c:v>42.1</c:v>
                </c:pt>
                <c:pt idx="3">
                  <c:v>39.700000000000003</c:v>
                </c:pt>
                <c:pt idx="4">
                  <c:v>38.9</c:v>
                </c:pt>
                <c:pt idx="5">
                  <c:v>39.700000000000003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AB4-4AAE-B625-34BD0E4B9CA5}"/>
            </c:ext>
          </c:extLst>
        </c:ser>
        <c:ser>
          <c:idx val="2"/>
          <c:order val="2"/>
          <c:tx>
            <c:strRef>
              <c:f>Лист1!$H$6</c:f>
              <c:strCache>
                <c:ptCount val="1"/>
                <c:pt idx="0">
                  <c:v>низкий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Лист1!$D$7:$E$12</c:f>
              <c:strCache>
                <c:ptCount val="6"/>
                <c:pt idx="0">
                  <c:v>Интенсивность</c:v>
                </c:pt>
                <c:pt idx="1">
                  <c:v>Эмоционально-психологический климат</c:v>
                </c:pt>
                <c:pt idx="2">
                  <c:v>Удовлетворенность</c:v>
                </c:pt>
                <c:pt idx="3">
                  <c:v>Демократичность</c:v>
                </c:pt>
                <c:pt idx="4">
                  <c:v>Содействие формированию познавательной мотивации </c:v>
                </c:pt>
                <c:pt idx="5">
                  <c:v>Удовлетворенность качеством образовательных услуг </c:v>
                </c:pt>
              </c:strCache>
            </c:strRef>
          </c:cat>
          <c:val>
            <c:numRef>
              <c:f>Лист1!$H$7:$H$12</c:f>
              <c:numCache>
                <c:formatCode>General</c:formatCode>
                <c:ptCount val="6"/>
                <c:pt idx="0">
                  <c:v>11.9</c:v>
                </c:pt>
                <c:pt idx="1">
                  <c:v>26.2</c:v>
                </c:pt>
                <c:pt idx="2">
                  <c:v>23.8</c:v>
                </c:pt>
                <c:pt idx="3">
                  <c:v>29.4</c:v>
                </c:pt>
                <c:pt idx="4">
                  <c:v>19</c:v>
                </c:pt>
                <c:pt idx="5">
                  <c:v>5.5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AB4-4AAE-B625-34BD0E4B9CA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98567296"/>
        <c:axId val="98568832"/>
      </c:barChart>
      <c:catAx>
        <c:axId val="985672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98568832"/>
        <c:crosses val="autoZero"/>
        <c:auto val="1"/>
        <c:lblAlgn val="ctr"/>
        <c:lblOffset val="100"/>
        <c:noMultiLvlLbl val="0"/>
      </c:catAx>
      <c:valAx>
        <c:axId val="985688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98567296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00"/>
      </a:pPr>
      <a:endParaRPr lang="ru-RU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pPr>
            <a:r>
              <a:rPr lang="ru-RU" b="1">
                <a:solidFill>
                  <a:srgbClr val="C00000"/>
                </a:solidFill>
              </a:rPr>
              <a:t>Эффективность образовательной среды (май 2019 года)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rgbClr val="C00000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Лист2!$F$8</c:f>
              <c:strCache>
                <c:ptCount val="1"/>
                <c:pt idx="0">
                  <c:v>высокий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Лист2!$D$9:$E$14</c:f>
              <c:strCache>
                <c:ptCount val="6"/>
                <c:pt idx="0">
                  <c:v>Интенсивность</c:v>
                </c:pt>
                <c:pt idx="1">
                  <c:v>Эмоционально-психологический климат</c:v>
                </c:pt>
                <c:pt idx="2">
                  <c:v>Удовлетворенность</c:v>
                </c:pt>
                <c:pt idx="3">
                  <c:v>Демократичность</c:v>
                </c:pt>
                <c:pt idx="4">
                  <c:v>Содействие формированию познавательной мотивации </c:v>
                </c:pt>
                <c:pt idx="5">
                  <c:v>Удовлетворенность качеством образовательных услуг </c:v>
                </c:pt>
              </c:strCache>
            </c:strRef>
          </c:cat>
          <c:val>
            <c:numRef>
              <c:f>Лист2!$F$9:$F$14</c:f>
              <c:numCache>
                <c:formatCode>General</c:formatCode>
                <c:ptCount val="6"/>
                <c:pt idx="0">
                  <c:v>33.300000000000004</c:v>
                </c:pt>
                <c:pt idx="1">
                  <c:v>48.9</c:v>
                </c:pt>
                <c:pt idx="2">
                  <c:v>55.6</c:v>
                </c:pt>
                <c:pt idx="3">
                  <c:v>40</c:v>
                </c:pt>
                <c:pt idx="4">
                  <c:v>53.3</c:v>
                </c:pt>
                <c:pt idx="5">
                  <c:v>51.1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8BB-42F9-B09F-0A00D0D058E7}"/>
            </c:ext>
          </c:extLst>
        </c:ser>
        <c:ser>
          <c:idx val="1"/>
          <c:order val="1"/>
          <c:tx>
            <c:strRef>
              <c:f>Лист2!$G$8</c:f>
              <c:strCache>
                <c:ptCount val="1"/>
                <c:pt idx="0">
                  <c:v>средний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Лист2!$D$9:$E$14</c:f>
              <c:strCache>
                <c:ptCount val="6"/>
                <c:pt idx="0">
                  <c:v>Интенсивность</c:v>
                </c:pt>
                <c:pt idx="1">
                  <c:v>Эмоционально-психологический климат</c:v>
                </c:pt>
                <c:pt idx="2">
                  <c:v>Удовлетворенность</c:v>
                </c:pt>
                <c:pt idx="3">
                  <c:v>Демократичность</c:v>
                </c:pt>
                <c:pt idx="4">
                  <c:v>Содействие формированию познавательной мотивации </c:v>
                </c:pt>
                <c:pt idx="5">
                  <c:v>Удовлетворенность качеством образовательных услуг </c:v>
                </c:pt>
              </c:strCache>
            </c:strRef>
          </c:cat>
          <c:val>
            <c:numRef>
              <c:f>Лист2!$G$9:$G$14</c:f>
              <c:numCache>
                <c:formatCode>General</c:formatCode>
                <c:ptCount val="6"/>
                <c:pt idx="0">
                  <c:v>55.6</c:v>
                </c:pt>
                <c:pt idx="1">
                  <c:v>40</c:v>
                </c:pt>
                <c:pt idx="2">
                  <c:v>42.2</c:v>
                </c:pt>
                <c:pt idx="3">
                  <c:v>42.2</c:v>
                </c:pt>
                <c:pt idx="4">
                  <c:v>35.6</c:v>
                </c:pt>
                <c:pt idx="5">
                  <c:v>44.4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8BB-42F9-B09F-0A00D0D058E7}"/>
            </c:ext>
          </c:extLst>
        </c:ser>
        <c:ser>
          <c:idx val="2"/>
          <c:order val="2"/>
          <c:tx>
            <c:strRef>
              <c:f>Лист2!$H$8</c:f>
              <c:strCache>
                <c:ptCount val="1"/>
                <c:pt idx="0">
                  <c:v>низкий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Лист2!$D$9:$E$14</c:f>
              <c:strCache>
                <c:ptCount val="6"/>
                <c:pt idx="0">
                  <c:v>Интенсивность</c:v>
                </c:pt>
                <c:pt idx="1">
                  <c:v>Эмоционально-психологический климат</c:v>
                </c:pt>
                <c:pt idx="2">
                  <c:v>Удовлетворенность</c:v>
                </c:pt>
                <c:pt idx="3">
                  <c:v>Демократичность</c:v>
                </c:pt>
                <c:pt idx="4">
                  <c:v>Содействие формированию познавательной мотивации </c:v>
                </c:pt>
                <c:pt idx="5">
                  <c:v>Удовлетворенность качеством образовательных услуг </c:v>
                </c:pt>
              </c:strCache>
            </c:strRef>
          </c:cat>
          <c:val>
            <c:numRef>
              <c:f>Лист2!$H$9:$H$14</c:f>
              <c:numCache>
                <c:formatCode>General</c:formatCode>
                <c:ptCount val="6"/>
                <c:pt idx="0">
                  <c:v>11.1</c:v>
                </c:pt>
                <c:pt idx="1">
                  <c:v>11.1</c:v>
                </c:pt>
                <c:pt idx="2">
                  <c:v>2.2000000000000002</c:v>
                </c:pt>
                <c:pt idx="3">
                  <c:v>17.8</c:v>
                </c:pt>
                <c:pt idx="4">
                  <c:v>11.1</c:v>
                </c:pt>
                <c:pt idx="5">
                  <c:v>4.4000000000000004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8BB-42F9-B09F-0A00D0D058E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98605312"/>
        <c:axId val="98615296"/>
      </c:barChart>
      <c:catAx>
        <c:axId val="986053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98615296"/>
        <c:crosses val="autoZero"/>
        <c:auto val="1"/>
        <c:lblAlgn val="ctr"/>
        <c:lblOffset val="100"/>
        <c:noMultiLvlLbl val="0"/>
      </c:catAx>
      <c:valAx>
        <c:axId val="986152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98605312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6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ru-RU" b="1" dirty="0"/>
              <a:t>Количество классов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6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Лист1!$E$6</c:f>
              <c:strCache>
                <c:ptCount val="1"/>
                <c:pt idx="0">
                  <c:v>общеобразовательные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Лист1!$D$7:$D$10</c:f>
              <c:strCache>
                <c:ptCount val="4"/>
                <c:pt idx="0">
                  <c:v>1-4 классы</c:v>
                </c:pt>
                <c:pt idx="1">
                  <c:v>5-9 классы</c:v>
                </c:pt>
                <c:pt idx="2">
                  <c:v>10-11 классы</c:v>
                </c:pt>
                <c:pt idx="3">
                  <c:v>всего</c:v>
                </c:pt>
              </c:strCache>
            </c:strRef>
          </c:cat>
          <c:val>
            <c:numRef>
              <c:f>Лист1!$E$7:$E$10</c:f>
              <c:numCache>
                <c:formatCode>General</c:formatCode>
                <c:ptCount val="4"/>
                <c:pt idx="0">
                  <c:v>10</c:v>
                </c:pt>
                <c:pt idx="1">
                  <c:v>12</c:v>
                </c:pt>
                <c:pt idx="2">
                  <c:v>4</c:v>
                </c:pt>
                <c:pt idx="3">
                  <c:v>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FD3-43BC-A017-D3CC719E7B8A}"/>
            </c:ext>
          </c:extLst>
        </c:ser>
        <c:ser>
          <c:idx val="1"/>
          <c:order val="1"/>
          <c:tx>
            <c:strRef>
              <c:f>Лист1!$F$6</c:f>
              <c:strCache>
                <c:ptCount val="1"/>
                <c:pt idx="0">
                  <c:v>ОВЗ(ЗПР)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Лист1!$D$7:$D$10</c:f>
              <c:strCache>
                <c:ptCount val="4"/>
                <c:pt idx="0">
                  <c:v>1-4 классы</c:v>
                </c:pt>
                <c:pt idx="1">
                  <c:v>5-9 классы</c:v>
                </c:pt>
                <c:pt idx="2">
                  <c:v>10-11 классы</c:v>
                </c:pt>
                <c:pt idx="3">
                  <c:v>всего</c:v>
                </c:pt>
              </c:strCache>
            </c:strRef>
          </c:cat>
          <c:val>
            <c:numRef>
              <c:f>Лист1!$F$7:$F$10</c:f>
              <c:numCache>
                <c:formatCode>General</c:formatCode>
                <c:ptCount val="4"/>
                <c:pt idx="0">
                  <c:v>2</c:v>
                </c:pt>
                <c:pt idx="1">
                  <c:v>4</c:v>
                </c:pt>
                <c:pt idx="2">
                  <c:v>0</c:v>
                </c:pt>
                <c:pt idx="3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FD3-43BC-A017-D3CC719E7B8A}"/>
            </c:ext>
          </c:extLst>
        </c:ser>
        <c:ser>
          <c:idx val="2"/>
          <c:order val="2"/>
          <c:tx>
            <c:strRef>
              <c:f>Лист1!$G$6</c:f>
              <c:strCache>
                <c:ptCount val="1"/>
                <c:pt idx="0">
                  <c:v>ОВЗ(УО)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Лист1!$D$7:$D$10</c:f>
              <c:strCache>
                <c:ptCount val="4"/>
                <c:pt idx="0">
                  <c:v>1-4 классы</c:v>
                </c:pt>
                <c:pt idx="1">
                  <c:v>5-9 классы</c:v>
                </c:pt>
                <c:pt idx="2">
                  <c:v>10-11 классы</c:v>
                </c:pt>
                <c:pt idx="3">
                  <c:v>всего</c:v>
                </c:pt>
              </c:strCache>
            </c:strRef>
          </c:cat>
          <c:val>
            <c:numRef>
              <c:f>Лист1!$G$7:$G$10</c:f>
              <c:numCache>
                <c:formatCode>General</c:formatCode>
                <c:ptCount val="4"/>
                <c:pt idx="0">
                  <c:v>1</c:v>
                </c:pt>
                <c:pt idx="1">
                  <c:v>2</c:v>
                </c:pt>
                <c:pt idx="2">
                  <c:v>0</c:v>
                </c:pt>
                <c:pt idx="3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FD3-43BC-A017-D3CC719E7B8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86295296"/>
        <c:axId val="86296832"/>
      </c:barChart>
      <c:catAx>
        <c:axId val="862952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86296832"/>
        <c:crosses val="autoZero"/>
        <c:auto val="1"/>
        <c:lblAlgn val="ctr"/>
        <c:lblOffset val="100"/>
        <c:noMultiLvlLbl val="0"/>
      </c:catAx>
      <c:valAx>
        <c:axId val="862968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862952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>
          <a:solidFill>
            <a:schemeClr val="tx1"/>
          </a:solidFill>
        </a:defRPr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6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ru-RU" b="1" dirty="0"/>
              <a:t>Результаты ОГЭ по русскому языку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6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Лист3!$E$6</c:f>
              <c:strCache>
                <c:ptCount val="1"/>
                <c:pt idx="0">
                  <c:v>средний балл по области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Лист3!$D$7:$D$10</c:f>
              <c:numCache>
                <c:formatCode>General</c:formatCode>
                <c:ptCount val="4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</c:numCache>
            </c:numRef>
          </c:cat>
          <c:val>
            <c:numRef>
              <c:f>Лист3!$E$7:$E$10</c:f>
              <c:numCache>
                <c:formatCode>General</c:formatCode>
                <c:ptCount val="4"/>
                <c:pt idx="0">
                  <c:v>4</c:v>
                </c:pt>
                <c:pt idx="1">
                  <c:v>4</c:v>
                </c:pt>
                <c:pt idx="2">
                  <c:v>4</c:v>
                </c:pt>
                <c:pt idx="3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80E-4092-8797-CF1885CCD48F}"/>
            </c:ext>
          </c:extLst>
        </c:ser>
        <c:ser>
          <c:idx val="1"/>
          <c:order val="1"/>
          <c:tx>
            <c:strRef>
              <c:f>Лист3!$F$6</c:f>
              <c:strCache>
                <c:ptCount val="1"/>
                <c:pt idx="0">
                  <c:v>средний балл по школе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Лист3!$D$7:$D$10</c:f>
              <c:numCache>
                <c:formatCode>General</c:formatCode>
                <c:ptCount val="4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</c:numCache>
            </c:numRef>
          </c:cat>
          <c:val>
            <c:numRef>
              <c:f>Лист3!$F$7:$F$10</c:f>
              <c:numCache>
                <c:formatCode>General</c:formatCode>
                <c:ptCount val="4"/>
                <c:pt idx="0">
                  <c:v>4</c:v>
                </c:pt>
                <c:pt idx="1">
                  <c:v>4</c:v>
                </c:pt>
                <c:pt idx="2">
                  <c:v>4</c:v>
                </c:pt>
                <c:pt idx="3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80E-4092-8797-CF1885CCD48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98006912"/>
        <c:axId val="98008448"/>
      </c:barChart>
      <c:catAx>
        <c:axId val="980069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98008448"/>
        <c:crosses val="autoZero"/>
        <c:auto val="1"/>
        <c:lblAlgn val="ctr"/>
        <c:lblOffset val="100"/>
        <c:noMultiLvlLbl val="0"/>
      </c:catAx>
      <c:valAx>
        <c:axId val="980084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980069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>
          <a:solidFill>
            <a:schemeClr val="tx1"/>
          </a:solidFill>
        </a:defRPr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6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ru-RU" b="1" dirty="0"/>
              <a:t>Результаты ЕГЭ по русскому языку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6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Лист2!$F$8</c:f>
              <c:strCache>
                <c:ptCount val="1"/>
                <c:pt idx="0">
                  <c:v>средний балл по школе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Лист2!$E$9:$E$12</c:f>
              <c:numCache>
                <c:formatCode>General</c:formatCode>
                <c:ptCount val="4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</c:numCache>
            </c:numRef>
          </c:cat>
          <c:val>
            <c:numRef>
              <c:f>Лист2!$F$9:$F$12</c:f>
              <c:numCache>
                <c:formatCode>General</c:formatCode>
                <c:ptCount val="4"/>
                <c:pt idx="0">
                  <c:v>63.5</c:v>
                </c:pt>
                <c:pt idx="1">
                  <c:v>70.900000000000006</c:v>
                </c:pt>
                <c:pt idx="2">
                  <c:v>77.2</c:v>
                </c:pt>
                <c:pt idx="3">
                  <c:v>73.599999999999994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8B4-461D-A7D4-A2F5F415DB01}"/>
            </c:ext>
          </c:extLst>
        </c:ser>
        <c:ser>
          <c:idx val="1"/>
          <c:order val="1"/>
          <c:tx>
            <c:strRef>
              <c:f>Лист2!$G$8</c:f>
              <c:strCache>
                <c:ptCount val="1"/>
                <c:pt idx="0">
                  <c:v>средний балл по области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Лист2!$E$9:$E$12</c:f>
              <c:numCache>
                <c:formatCode>General</c:formatCode>
                <c:ptCount val="4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</c:numCache>
            </c:numRef>
          </c:cat>
          <c:val>
            <c:numRef>
              <c:f>Лист2!$G$9:$G$12</c:f>
              <c:numCache>
                <c:formatCode>General</c:formatCode>
                <c:ptCount val="4"/>
                <c:pt idx="0">
                  <c:v>73.2</c:v>
                </c:pt>
                <c:pt idx="1">
                  <c:v>71.3</c:v>
                </c:pt>
                <c:pt idx="2">
                  <c:v>73.599999999999994</c:v>
                </c:pt>
                <c:pt idx="3">
                  <c:v>70.2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8B4-461D-A7D4-A2F5F415DB0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98261248"/>
        <c:axId val="98267136"/>
      </c:barChart>
      <c:catAx>
        <c:axId val="982612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98267136"/>
        <c:crosses val="autoZero"/>
        <c:auto val="1"/>
        <c:lblAlgn val="ctr"/>
        <c:lblOffset val="100"/>
        <c:noMultiLvlLbl val="0"/>
      </c:catAx>
      <c:valAx>
        <c:axId val="982671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982612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>
          <a:solidFill>
            <a:schemeClr val="tx1"/>
          </a:solidFill>
        </a:defRPr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6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ru-RU" b="1"/>
              <a:t>Результаты ЕГЭ по математике базовой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6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Лист4!$E$7</c:f>
              <c:strCache>
                <c:ptCount val="1"/>
                <c:pt idx="0">
                  <c:v>средний балл по области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Лист4!$D$8:$D$11</c:f>
              <c:numCache>
                <c:formatCode>General</c:formatCode>
                <c:ptCount val="4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</c:numCache>
            </c:numRef>
          </c:cat>
          <c:val>
            <c:numRef>
              <c:f>Лист4!$E$8:$E$11</c:f>
              <c:numCache>
                <c:formatCode>General</c:formatCode>
                <c:ptCount val="4"/>
                <c:pt idx="0">
                  <c:v>4</c:v>
                </c:pt>
                <c:pt idx="1">
                  <c:v>4</c:v>
                </c:pt>
                <c:pt idx="2">
                  <c:v>4</c:v>
                </c:pt>
                <c:pt idx="3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3AA-4D99-B238-6F50A45C4814}"/>
            </c:ext>
          </c:extLst>
        </c:ser>
        <c:ser>
          <c:idx val="1"/>
          <c:order val="1"/>
          <c:tx>
            <c:strRef>
              <c:f>Лист4!$F$7</c:f>
              <c:strCache>
                <c:ptCount val="1"/>
                <c:pt idx="0">
                  <c:v>средний балл по школе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Лист4!$D$8:$D$11</c:f>
              <c:numCache>
                <c:formatCode>General</c:formatCode>
                <c:ptCount val="4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</c:numCache>
            </c:numRef>
          </c:cat>
          <c:val>
            <c:numRef>
              <c:f>Лист4!$F$8:$F$11</c:f>
              <c:numCache>
                <c:formatCode>General</c:formatCode>
                <c:ptCount val="4"/>
                <c:pt idx="0">
                  <c:v>4</c:v>
                </c:pt>
                <c:pt idx="1">
                  <c:v>4</c:v>
                </c:pt>
                <c:pt idx="2">
                  <c:v>4</c:v>
                </c:pt>
                <c:pt idx="3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3AA-4D99-B238-6F50A45C481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98170368"/>
        <c:axId val="98171904"/>
      </c:barChart>
      <c:catAx>
        <c:axId val="981703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98171904"/>
        <c:crosses val="autoZero"/>
        <c:auto val="1"/>
        <c:lblAlgn val="ctr"/>
        <c:lblOffset val="100"/>
        <c:noMultiLvlLbl val="0"/>
      </c:catAx>
      <c:valAx>
        <c:axId val="981719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981703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>
          <a:solidFill>
            <a:schemeClr val="tx1"/>
          </a:solidFill>
        </a:defRPr>
      </a:pPr>
      <a:endParaRPr lang="ru-RU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92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ru-RU" b="1"/>
              <a:t>Результаты ЕГЭ по математике профильной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Лист5!$E$8</c:f>
              <c:strCache>
                <c:ptCount val="1"/>
                <c:pt idx="0">
                  <c:v>средний балл по области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Лист5!$D$9:$D$12</c:f>
              <c:numCache>
                <c:formatCode>General</c:formatCode>
                <c:ptCount val="4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</c:numCache>
            </c:numRef>
          </c:cat>
          <c:val>
            <c:numRef>
              <c:f>Лист5!$E$9:$E$12</c:f>
              <c:numCache>
                <c:formatCode>General</c:formatCode>
                <c:ptCount val="4"/>
                <c:pt idx="0">
                  <c:v>48.6</c:v>
                </c:pt>
                <c:pt idx="1">
                  <c:v>43.7</c:v>
                </c:pt>
                <c:pt idx="2">
                  <c:v>51.3</c:v>
                </c:pt>
                <c:pt idx="3">
                  <c:v>60.65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ECB-4E88-82A5-BE38985F4A5D}"/>
            </c:ext>
          </c:extLst>
        </c:ser>
        <c:ser>
          <c:idx val="1"/>
          <c:order val="1"/>
          <c:tx>
            <c:strRef>
              <c:f>Лист5!$F$8</c:f>
              <c:strCache>
                <c:ptCount val="1"/>
                <c:pt idx="0">
                  <c:v>средний балл по школе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Лист5!$D$9:$D$12</c:f>
              <c:numCache>
                <c:formatCode>General</c:formatCode>
                <c:ptCount val="4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</c:numCache>
            </c:numRef>
          </c:cat>
          <c:val>
            <c:numRef>
              <c:f>Лист5!$F$9:$F$12</c:f>
              <c:numCache>
                <c:formatCode>General</c:formatCode>
                <c:ptCount val="4"/>
                <c:pt idx="0">
                  <c:v>34.800000000000004</c:v>
                </c:pt>
                <c:pt idx="1">
                  <c:v>43</c:v>
                </c:pt>
                <c:pt idx="2">
                  <c:v>33.800000000000004</c:v>
                </c:pt>
                <c:pt idx="3">
                  <c:v>56.7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ECB-4E88-82A5-BE38985F4A5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97805056"/>
        <c:axId val="97806592"/>
      </c:barChart>
      <c:catAx>
        <c:axId val="978050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97806592"/>
        <c:crosses val="autoZero"/>
        <c:auto val="1"/>
        <c:lblAlgn val="ctr"/>
        <c:lblOffset val="100"/>
        <c:noMultiLvlLbl val="0"/>
      </c:catAx>
      <c:valAx>
        <c:axId val="978065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978050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>
          <a:solidFill>
            <a:schemeClr val="tx1"/>
          </a:solidFill>
        </a:defRPr>
      </a:pPr>
      <a:endParaRPr lang="ru-RU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11 класс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1E1B-4486-8403-BFA1E62AB800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1E1B-4486-8403-BFA1E62AB800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ВУЗ</c:v>
                </c:pt>
                <c:pt idx="1">
                  <c:v>СУЗ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14</c:v>
                </c:pt>
                <c:pt idx="1">
                  <c:v>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D40-4B44-A883-8D684CBAAB1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 sz="2000">
          <a:solidFill>
            <a:schemeClr val="tx1"/>
          </a:solidFill>
        </a:defRPr>
      </a:pPr>
      <a:endParaRPr lang="ru-RU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ru-RU" dirty="0" smtClean="0"/>
              <a:t>9 </a:t>
            </a:r>
            <a:r>
              <a:rPr lang="ru-RU" dirty="0"/>
              <a:t>классы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9- е классы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EE00-49C2-88B4-CF377F085992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EE00-49C2-88B4-CF377F085992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EE00-49C2-88B4-CF377F085992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СУЗ</c:v>
                </c:pt>
                <c:pt idx="1">
                  <c:v>обучение в другом ОУ</c:v>
                </c:pt>
                <c:pt idx="2">
                  <c:v>не трудоустроены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12</c:v>
                </c:pt>
                <c:pt idx="1">
                  <c:v>1</c:v>
                </c:pt>
                <c:pt idx="2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35A-4CA2-8D8E-851E2AF3055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0.77444184073181388"/>
          <c:w val="1"/>
          <c:h val="0.2090949416017542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 sz="2000">
          <a:solidFill>
            <a:schemeClr val="tx1"/>
          </a:solidFill>
        </a:defRPr>
      </a:pPr>
      <a:endParaRPr lang="ru-RU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title>
      <c:tx>
        <c:rich>
          <a:bodyPr/>
          <a:lstStyle/>
          <a:p>
            <a:pPr algn="ctr">
              <a:defRPr>
                <a:latin typeface="Times New Roman" pitchFamily="18" charset="0"/>
                <a:cs typeface="Times New Roman" pitchFamily="18" charset="0"/>
              </a:defRPr>
            </a:pPr>
            <a:r>
              <a:rPr lang="ru-RU" sz="1800" b="1" i="0" baseline="0" dirty="0">
                <a:effectLst/>
                <a:latin typeface="Times New Roman" pitchFamily="18" charset="0"/>
                <a:cs typeface="Times New Roman" pitchFamily="18" charset="0"/>
              </a:rPr>
              <a:t>Распределение обучающихся класса по уровням </a:t>
            </a:r>
            <a:r>
              <a:rPr lang="ru-RU" sz="1800" b="1" i="0" baseline="0" dirty="0" err="1">
                <a:effectLst/>
                <a:latin typeface="Times New Roman" pitchFamily="18" charset="0"/>
                <a:cs typeface="Times New Roman" pitchFamily="18" charset="0"/>
              </a:rPr>
              <a:t>сформированности</a:t>
            </a:r>
            <a:r>
              <a:rPr lang="ru-RU" sz="1800" b="1" i="0" baseline="0" dirty="0">
                <a:effectLst/>
                <a:latin typeface="Times New Roman" pitchFamily="18" charset="0"/>
                <a:cs typeface="Times New Roman" pitchFamily="18" charset="0"/>
              </a:rPr>
              <a:t> учебной </a:t>
            </a:r>
            <a:r>
              <a:rPr lang="ru-RU" sz="1800" b="1" i="0" baseline="0" dirty="0" smtClean="0">
                <a:effectLst/>
                <a:latin typeface="Times New Roman" pitchFamily="18" charset="0"/>
                <a:cs typeface="Times New Roman" pitchFamily="18" charset="0"/>
              </a:rPr>
              <a:t>компетентности</a:t>
            </a:r>
            <a:endParaRPr lang="ru-RU" dirty="0">
              <a:effectLst/>
              <a:latin typeface="Times New Roman" pitchFamily="18" charset="0"/>
              <a:cs typeface="Times New Roman" pitchFamily="18" charset="0"/>
            </a:endParaRPr>
          </a:p>
        </c:rich>
      </c:tx>
      <c:overlay val="0"/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spPr>
            <a:solidFill>
              <a:srgbClr val="FFFF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Pt>
            <c:idx val="0"/>
            <c:invertIfNegative val="0"/>
            <c:bubble3D val="0"/>
            <c:spPr>
              <a:gradFill rotWithShape="1">
                <a:gsLst>
                  <a:gs pos="0">
                    <a:schemeClr val="accent1">
                      <a:shade val="51000"/>
                      <a:satMod val="130000"/>
                    </a:schemeClr>
                  </a:gs>
                  <a:gs pos="94000">
                    <a:schemeClr val="accent1">
                      <a:shade val="93000"/>
                      <a:satMod val="130000"/>
                    </a:schemeClr>
                  </a:gs>
                  <a:gs pos="100000">
                    <a:schemeClr val="accent1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1-13FB-4773-A01E-F55587CE5352}"/>
              </c:ext>
            </c:extLst>
          </c:dPt>
          <c:dPt>
            <c:idx val="1"/>
            <c:invertIfNegative val="0"/>
            <c:bubble3D val="0"/>
            <c:spPr>
              <a:gradFill rotWithShape="1">
                <a:gsLst>
                  <a:gs pos="0">
                    <a:schemeClr val="accent3">
                      <a:shade val="51000"/>
                      <a:satMod val="130000"/>
                    </a:schemeClr>
                  </a:gs>
                  <a:gs pos="96000">
                    <a:schemeClr val="accent3">
                      <a:shade val="93000"/>
                      <a:satMod val="130000"/>
                    </a:schemeClr>
                  </a:gs>
                  <a:gs pos="100000">
                    <a:schemeClr val="accent3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3-13FB-4773-A01E-F55587CE5352}"/>
              </c:ext>
            </c:extLst>
          </c:dPt>
          <c:dPt>
            <c:idx val="2"/>
            <c:invertIfNegative val="0"/>
            <c:bubble3D val="0"/>
            <c:spPr>
              <a:gradFill rotWithShape="1">
                <a:gsLst>
                  <a:gs pos="0">
                    <a:srgbClr val="FFFF00"/>
                  </a:gs>
                  <a:gs pos="98000">
                    <a:srgbClr val="C8C800"/>
                  </a:gs>
                  <a:gs pos="100000">
                    <a:srgbClr val="FFFF00"/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5-13FB-4773-A01E-F55587CE5352}"/>
              </c:ext>
            </c:extLst>
          </c:dPt>
          <c:dPt>
            <c:idx val="3"/>
            <c:invertIfNegative val="0"/>
            <c:bubble3D val="0"/>
            <c:spPr>
              <a:gradFill rotWithShape="1">
                <a:gsLst>
                  <a:gs pos="0">
                    <a:schemeClr val="accent6">
                      <a:shade val="51000"/>
                      <a:satMod val="130000"/>
                    </a:schemeClr>
                  </a:gs>
                  <a:gs pos="96000">
                    <a:schemeClr val="accent6">
                      <a:shade val="93000"/>
                      <a:satMod val="130000"/>
                    </a:schemeClr>
                  </a:gs>
                  <a:gs pos="100000">
                    <a:schemeClr val="accent6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7-13FB-4773-A01E-F55587CE5352}"/>
              </c:ext>
            </c:extLst>
          </c:dPt>
          <c:dPt>
            <c:idx val="4"/>
            <c:invertIfNegative val="0"/>
            <c:bubble3D val="0"/>
            <c:spPr>
              <a:gradFill rotWithShape="1">
                <a:gsLst>
                  <a:gs pos="0">
                    <a:schemeClr val="accent2">
                      <a:shade val="51000"/>
                      <a:satMod val="130000"/>
                    </a:schemeClr>
                  </a:gs>
                  <a:gs pos="97000">
                    <a:schemeClr val="accent2">
                      <a:shade val="93000"/>
                      <a:satMod val="130000"/>
                    </a:schemeClr>
                  </a:gs>
                  <a:gs pos="100000">
                    <a:schemeClr val="accent2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9-13FB-4773-A01E-F55587CE5352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'[вводМП_2018_ 2007-10 (1).xlsx]Справляемость КР'!$BX$2,'[вводМП_2018_ 2007-10 (1).xlsx]Справляемость КР'!$BY$2,'[вводМП_2018_ 2007-10 (1).xlsx]Справляемость КР'!$BZ$2,'[вводМП_2018_ 2007-10 (1).xlsx]Справляемость КР'!$CA$2,'[вводМП_2018_ 2007-10 (1).xlsx]Справляемость КР'!$CB$2</c:f>
              <c:strCache>
                <c:ptCount val="5"/>
                <c:pt idx="0">
                  <c:v>Ниже  базового уровня</c:v>
                </c:pt>
                <c:pt idx="1">
                  <c:v>Базовый уровень</c:v>
                </c:pt>
                <c:pt idx="2">
                  <c:v>Повышенный уровень</c:v>
                </c:pt>
                <c:pt idx="3">
                  <c:v>Высокий уровень</c:v>
                </c:pt>
                <c:pt idx="4">
                  <c:v>Эвристический уровень</c:v>
                </c:pt>
              </c:strCache>
            </c:strRef>
          </c:cat>
          <c:val>
            <c:numRef>
              <c:f>'[вводМП_2018_ 2007-10 (1).xlsx]Справляемость КР'!$BX$47,'[вводМП_2018_ 2007-10 (1).xlsx]Справляемость КР'!$BY$47,'[вводМП_2018_ 2007-10 (1).xlsx]Справляемость КР'!$BZ$47,'[вводМП_2018_ 2007-10 (1).xlsx]Справляемость КР'!$CA$47,'[вводМП_2018_ 2007-10 (1).xlsx]Справляемость КР'!$CB$47</c:f>
              <c:numCache>
                <c:formatCode>0;[Red]0</c:formatCode>
                <c:ptCount val="5"/>
                <c:pt idx="0">
                  <c:v>45.454545454545425</c:v>
                </c:pt>
                <c:pt idx="1">
                  <c:v>27.272727272727249</c:v>
                </c:pt>
                <c:pt idx="2">
                  <c:v>18.181818181818194</c:v>
                </c:pt>
                <c:pt idx="3">
                  <c:v>9.0909090909090953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13FB-4773-A01E-F55587CE5352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55"/>
        <c:overlap val="100"/>
        <c:axId val="75853824"/>
        <c:axId val="75855360"/>
      </c:barChart>
      <c:catAx>
        <c:axId val="75853824"/>
        <c:scaling>
          <c:orientation val="minMax"/>
        </c:scaling>
        <c:delete val="0"/>
        <c:axPos val="b"/>
        <c:majorGridlines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75855360"/>
        <c:crosses val="autoZero"/>
        <c:auto val="1"/>
        <c:lblAlgn val="ctr"/>
        <c:lblOffset val="100"/>
        <c:noMultiLvlLbl val="0"/>
      </c:catAx>
      <c:valAx>
        <c:axId val="75855360"/>
        <c:scaling>
          <c:orientation val="minMax"/>
          <c:max val="100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b="1">
                    <a:latin typeface="Times New Roman" pitchFamily="18" charset="0"/>
                    <a:cs typeface="Times New Roman" pitchFamily="18" charset="0"/>
                  </a:defRPr>
                </a:pPr>
                <a:r>
                  <a:rPr lang="ru-RU" b="1">
                    <a:latin typeface="Times New Roman" pitchFamily="18" charset="0"/>
                    <a:cs typeface="Times New Roman" pitchFamily="18" charset="0"/>
                  </a:rPr>
                  <a:t>Количество обучающихся в </a:t>
                </a:r>
                <a:r>
                  <a:rPr lang="en-US" b="1">
                    <a:latin typeface="Times New Roman" pitchFamily="18" charset="0"/>
                    <a:cs typeface="Times New Roman" pitchFamily="18" charset="0"/>
                  </a:rPr>
                  <a:t>%</a:t>
                </a:r>
                <a:endParaRPr lang="ru-RU" b="1">
                  <a:latin typeface="Times New Roman" pitchFamily="18" charset="0"/>
                  <a:cs typeface="Times New Roman" pitchFamily="18" charset="0"/>
                </a:endParaRPr>
              </a:p>
            </c:rich>
          </c:tx>
          <c:overlay val="0"/>
        </c:title>
        <c:numFmt formatCode="0;[Red]0" sourceLinked="1"/>
        <c:majorTickMark val="none"/>
        <c:minorTickMark val="none"/>
        <c:tickLblPos val="nextTo"/>
        <c:txPr>
          <a:bodyPr/>
          <a:lstStyle/>
          <a:p>
            <a:pPr>
              <a:defRPr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75853824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jpeg"/><Relationship Id="rId4" Type="http://schemas.openxmlformats.org/officeDocument/2006/relationships/image" Target="../media/image9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jpeg"/><Relationship Id="rId4" Type="http://schemas.openxmlformats.org/officeDocument/2006/relationships/image" Target="../media/image9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#2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74984C7-AF78-47F2-BF50-C50F370F365B}" type="doc">
      <dgm:prSet loTypeId="urn:microsoft.com/office/officeart/2005/8/layout/list1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8EAC6DBD-DF8A-4ACA-9335-C44B766C2BC9}">
      <dgm:prSet phldrT="[Текст]"/>
      <dgm:spPr/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ООП НОО, АООП НОО</a:t>
          </a:r>
          <a:endParaRPr lang="ru-RU" dirty="0">
            <a:solidFill>
              <a:schemeClr val="tx1"/>
            </a:solidFill>
          </a:endParaRPr>
        </a:p>
      </dgm:t>
    </dgm:pt>
    <dgm:pt modelId="{9E424DEB-D926-4536-A711-03CC068F61B3}" type="parTrans" cxnId="{61B97E1F-FA45-4C3A-8D3A-FD0E8EF50648}">
      <dgm:prSet/>
      <dgm:spPr/>
      <dgm:t>
        <a:bodyPr/>
        <a:lstStyle/>
        <a:p>
          <a:endParaRPr lang="ru-RU"/>
        </a:p>
      </dgm:t>
    </dgm:pt>
    <dgm:pt modelId="{1257F1DB-DF3A-4244-84DA-D91F9DE48193}" type="sibTrans" cxnId="{61B97E1F-FA45-4C3A-8D3A-FD0E8EF50648}">
      <dgm:prSet/>
      <dgm:spPr/>
      <dgm:t>
        <a:bodyPr/>
        <a:lstStyle/>
        <a:p>
          <a:endParaRPr lang="ru-RU"/>
        </a:p>
      </dgm:t>
    </dgm:pt>
    <dgm:pt modelId="{25456AFE-424E-418B-BA7E-A9263D6ACFB8}">
      <dgm:prSet phldrT="[Текст]"/>
      <dgm:spPr/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ООП ООО, АОП ООО</a:t>
          </a:r>
          <a:endParaRPr lang="ru-RU" dirty="0">
            <a:solidFill>
              <a:schemeClr val="tx1"/>
            </a:solidFill>
          </a:endParaRPr>
        </a:p>
      </dgm:t>
    </dgm:pt>
    <dgm:pt modelId="{599BCA57-FA5B-4D07-A0F4-8FFB23BB617D}" type="parTrans" cxnId="{D56E8D8E-12AD-4B40-8AB4-A08C2D0EB8BC}">
      <dgm:prSet/>
      <dgm:spPr/>
      <dgm:t>
        <a:bodyPr/>
        <a:lstStyle/>
        <a:p>
          <a:endParaRPr lang="ru-RU"/>
        </a:p>
      </dgm:t>
    </dgm:pt>
    <dgm:pt modelId="{2502BFBE-1DA5-4199-BCAD-E178FAD568F1}" type="sibTrans" cxnId="{D56E8D8E-12AD-4B40-8AB4-A08C2D0EB8BC}">
      <dgm:prSet/>
      <dgm:spPr/>
      <dgm:t>
        <a:bodyPr/>
        <a:lstStyle/>
        <a:p>
          <a:endParaRPr lang="ru-RU"/>
        </a:p>
      </dgm:t>
    </dgm:pt>
    <dgm:pt modelId="{C0074994-5E3D-41D7-9B90-DCD94CE259C0}">
      <dgm:prSet phldrT="[Текст]"/>
      <dgm:spPr/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ООП СОО, АОП СОО</a:t>
          </a:r>
          <a:endParaRPr lang="ru-RU" dirty="0">
            <a:solidFill>
              <a:schemeClr val="tx1"/>
            </a:solidFill>
          </a:endParaRPr>
        </a:p>
      </dgm:t>
    </dgm:pt>
    <dgm:pt modelId="{7251B620-C39E-4496-83B9-A40C3ED54A55}" type="parTrans" cxnId="{062FE81D-3A3F-4911-AAC8-C49533C804BE}">
      <dgm:prSet/>
      <dgm:spPr/>
      <dgm:t>
        <a:bodyPr/>
        <a:lstStyle/>
        <a:p>
          <a:endParaRPr lang="ru-RU"/>
        </a:p>
      </dgm:t>
    </dgm:pt>
    <dgm:pt modelId="{4CCB6B5A-3C43-4384-AC85-84469442FB8B}" type="sibTrans" cxnId="{062FE81D-3A3F-4911-AAC8-C49533C804BE}">
      <dgm:prSet/>
      <dgm:spPr/>
      <dgm:t>
        <a:bodyPr/>
        <a:lstStyle/>
        <a:p>
          <a:endParaRPr lang="ru-RU"/>
        </a:p>
      </dgm:t>
    </dgm:pt>
    <dgm:pt modelId="{CB0165A4-2827-4630-97A9-0C9418946086}">
      <dgm:prSet/>
      <dgm:spPr/>
      <dgm:t>
        <a:bodyPr/>
        <a:lstStyle/>
        <a:p>
          <a:pPr algn="r"/>
          <a:r>
            <a:rPr lang="ru-RU" dirty="0" smtClean="0"/>
            <a:t>1-4 классы</a:t>
          </a:r>
          <a:endParaRPr lang="ru-RU" dirty="0"/>
        </a:p>
      </dgm:t>
    </dgm:pt>
    <dgm:pt modelId="{82CED1D5-1B20-40CD-BB55-0470CFC087B7}" type="parTrans" cxnId="{7F6FCDB4-4C36-453D-AE04-43D0F44DD77B}">
      <dgm:prSet/>
      <dgm:spPr/>
      <dgm:t>
        <a:bodyPr/>
        <a:lstStyle/>
        <a:p>
          <a:endParaRPr lang="ru-RU"/>
        </a:p>
      </dgm:t>
    </dgm:pt>
    <dgm:pt modelId="{CD83C1B1-1E23-4C58-A2B9-B42843FCB0DA}" type="sibTrans" cxnId="{7F6FCDB4-4C36-453D-AE04-43D0F44DD77B}">
      <dgm:prSet/>
      <dgm:spPr/>
      <dgm:t>
        <a:bodyPr/>
        <a:lstStyle/>
        <a:p>
          <a:endParaRPr lang="ru-RU"/>
        </a:p>
      </dgm:t>
    </dgm:pt>
    <dgm:pt modelId="{FB36F7AB-CE91-492E-A024-77980C2813F3}">
      <dgm:prSet/>
      <dgm:spPr/>
      <dgm:t>
        <a:bodyPr/>
        <a:lstStyle/>
        <a:p>
          <a:pPr algn="r"/>
          <a:r>
            <a:rPr lang="ru-RU" dirty="0" smtClean="0"/>
            <a:t>5-9 классы</a:t>
          </a:r>
          <a:endParaRPr lang="ru-RU" dirty="0"/>
        </a:p>
      </dgm:t>
    </dgm:pt>
    <dgm:pt modelId="{454E4135-480F-4694-A2AC-B07608CAB6B9}" type="parTrans" cxnId="{3F3989A0-3A5A-4A85-A947-6846813A08B5}">
      <dgm:prSet/>
      <dgm:spPr/>
      <dgm:t>
        <a:bodyPr/>
        <a:lstStyle/>
        <a:p>
          <a:endParaRPr lang="ru-RU"/>
        </a:p>
      </dgm:t>
    </dgm:pt>
    <dgm:pt modelId="{05ED961D-21D3-4494-A010-2F0060884650}" type="sibTrans" cxnId="{3F3989A0-3A5A-4A85-A947-6846813A08B5}">
      <dgm:prSet/>
      <dgm:spPr/>
      <dgm:t>
        <a:bodyPr/>
        <a:lstStyle/>
        <a:p>
          <a:endParaRPr lang="ru-RU"/>
        </a:p>
      </dgm:t>
    </dgm:pt>
    <dgm:pt modelId="{7C7B67DE-8CD7-45CD-B426-C6585C8BB9A1}">
      <dgm:prSet/>
      <dgm:spPr/>
      <dgm:t>
        <a:bodyPr/>
        <a:lstStyle/>
        <a:p>
          <a:pPr algn="r"/>
          <a:r>
            <a:rPr lang="ru-RU" dirty="0" smtClean="0"/>
            <a:t>10 класс; 11 класс</a:t>
          </a:r>
          <a:endParaRPr lang="ru-RU" dirty="0"/>
        </a:p>
      </dgm:t>
    </dgm:pt>
    <dgm:pt modelId="{D4C7AE7E-BDDE-4324-9834-E5D2AC4C4A67}" type="parTrans" cxnId="{E9B5A6D9-D558-4FF3-80A5-3606BB571F7C}">
      <dgm:prSet/>
      <dgm:spPr/>
      <dgm:t>
        <a:bodyPr/>
        <a:lstStyle/>
        <a:p>
          <a:endParaRPr lang="ru-RU"/>
        </a:p>
      </dgm:t>
    </dgm:pt>
    <dgm:pt modelId="{7260AFA1-90E2-4D5A-9681-486A87634BF6}" type="sibTrans" cxnId="{E9B5A6D9-D558-4FF3-80A5-3606BB571F7C}">
      <dgm:prSet/>
      <dgm:spPr/>
      <dgm:t>
        <a:bodyPr/>
        <a:lstStyle/>
        <a:p>
          <a:endParaRPr lang="ru-RU"/>
        </a:p>
      </dgm:t>
    </dgm:pt>
    <dgm:pt modelId="{77B937D6-D572-4D7D-AB0B-A9AA7D02713A}" type="pres">
      <dgm:prSet presAssocID="{674984C7-AF78-47F2-BF50-C50F370F365B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F675210-8EEF-4340-B04B-FB50B732FF2B}" type="pres">
      <dgm:prSet presAssocID="{8EAC6DBD-DF8A-4ACA-9335-C44B766C2BC9}" presName="parentLin" presStyleCnt="0"/>
      <dgm:spPr/>
    </dgm:pt>
    <dgm:pt modelId="{221911B8-9B53-4B9C-BDFC-1768D1DDE253}" type="pres">
      <dgm:prSet presAssocID="{8EAC6DBD-DF8A-4ACA-9335-C44B766C2BC9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7D2FD8B6-153B-44DF-A7E2-109B1C83DF94}" type="pres">
      <dgm:prSet presAssocID="{8EAC6DBD-DF8A-4ACA-9335-C44B766C2BC9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BDAAFB0-BD97-4868-973D-AA7DBC09D42A}" type="pres">
      <dgm:prSet presAssocID="{8EAC6DBD-DF8A-4ACA-9335-C44B766C2BC9}" presName="negativeSpace" presStyleCnt="0"/>
      <dgm:spPr/>
    </dgm:pt>
    <dgm:pt modelId="{CA40864E-D27E-406B-9AFB-993E824BD6CE}" type="pres">
      <dgm:prSet presAssocID="{8EAC6DBD-DF8A-4ACA-9335-C44B766C2BC9}" presName="childText" presStyleLbl="conFgAcc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A8CC9E-7CED-4A99-930E-1532DEC6FDC4}" type="pres">
      <dgm:prSet presAssocID="{1257F1DB-DF3A-4244-84DA-D91F9DE48193}" presName="spaceBetweenRectangles" presStyleCnt="0"/>
      <dgm:spPr/>
    </dgm:pt>
    <dgm:pt modelId="{B0BCD152-3AED-455D-BA03-ADC5813E40C8}" type="pres">
      <dgm:prSet presAssocID="{25456AFE-424E-418B-BA7E-A9263D6ACFB8}" presName="parentLin" presStyleCnt="0"/>
      <dgm:spPr/>
    </dgm:pt>
    <dgm:pt modelId="{92F3C4BE-8923-48A8-B95E-0A7CD0257EBF}" type="pres">
      <dgm:prSet presAssocID="{25456AFE-424E-418B-BA7E-A9263D6ACFB8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4C1730F4-112B-4D95-93EE-187138DD63DB}" type="pres">
      <dgm:prSet presAssocID="{25456AFE-424E-418B-BA7E-A9263D6ACFB8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CF1ACFE-9822-417D-83FE-BE8CE9369C22}" type="pres">
      <dgm:prSet presAssocID="{25456AFE-424E-418B-BA7E-A9263D6ACFB8}" presName="negativeSpace" presStyleCnt="0"/>
      <dgm:spPr/>
    </dgm:pt>
    <dgm:pt modelId="{DFD599EC-514D-43F4-80EE-6DA9D8A93B11}" type="pres">
      <dgm:prSet presAssocID="{25456AFE-424E-418B-BA7E-A9263D6ACFB8}" presName="childText" presStyleLbl="conFgAcc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0C366EE-73BC-4D82-9966-B68D2333F33E}" type="pres">
      <dgm:prSet presAssocID="{2502BFBE-1DA5-4199-BCAD-E178FAD568F1}" presName="spaceBetweenRectangles" presStyleCnt="0"/>
      <dgm:spPr/>
    </dgm:pt>
    <dgm:pt modelId="{8E91C749-D355-4B98-8B15-C465DA8BE5C6}" type="pres">
      <dgm:prSet presAssocID="{C0074994-5E3D-41D7-9B90-DCD94CE259C0}" presName="parentLin" presStyleCnt="0"/>
      <dgm:spPr/>
    </dgm:pt>
    <dgm:pt modelId="{FB238DB0-C6A2-436F-9787-EBDE097A4DB6}" type="pres">
      <dgm:prSet presAssocID="{C0074994-5E3D-41D7-9B90-DCD94CE259C0}" presName="parentLeftMargin" presStyleLbl="node1" presStyleIdx="1" presStyleCnt="3"/>
      <dgm:spPr/>
      <dgm:t>
        <a:bodyPr/>
        <a:lstStyle/>
        <a:p>
          <a:endParaRPr lang="ru-RU"/>
        </a:p>
      </dgm:t>
    </dgm:pt>
    <dgm:pt modelId="{11F605DA-4C9B-44D5-9E3A-DC9E2510AA85}" type="pres">
      <dgm:prSet presAssocID="{C0074994-5E3D-41D7-9B90-DCD94CE259C0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F38EDB6-4F08-441C-A3A8-E413D48072E2}" type="pres">
      <dgm:prSet presAssocID="{C0074994-5E3D-41D7-9B90-DCD94CE259C0}" presName="negativeSpace" presStyleCnt="0"/>
      <dgm:spPr/>
    </dgm:pt>
    <dgm:pt modelId="{0A90F524-2A18-479C-9457-B9613B3EA359}" type="pres">
      <dgm:prSet presAssocID="{C0074994-5E3D-41D7-9B90-DCD94CE259C0}" presName="childText" presStyleLbl="conFg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1B97E1F-FA45-4C3A-8D3A-FD0E8EF50648}" srcId="{674984C7-AF78-47F2-BF50-C50F370F365B}" destId="{8EAC6DBD-DF8A-4ACA-9335-C44B766C2BC9}" srcOrd="0" destOrd="0" parTransId="{9E424DEB-D926-4536-A711-03CC068F61B3}" sibTransId="{1257F1DB-DF3A-4244-84DA-D91F9DE48193}"/>
    <dgm:cxn modelId="{062FE81D-3A3F-4911-AAC8-C49533C804BE}" srcId="{674984C7-AF78-47F2-BF50-C50F370F365B}" destId="{C0074994-5E3D-41D7-9B90-DCD94CE259C0}" srcOrd="2" destOrd="0" parTransId="{7251B620-C39E-4496-83B9-A40C3ED54A55}" sibTransId="{4CCB6B5A-3C43-4384-AC85-84469442FB8B}"/>
    <dgm:cxn modelId="{2D216EC5-3D97-4757-A132-F75AC94BC6D6}" type="presOf" srcId="{8EAC6DBD-DF8A-4ACA-9335-C44B766C2BC9}" destId="{221911B8-9B53-4B9C-BDFC-1768D1DDE253}" srcOrd="0" destOrd="0" presId="urn:microsoft.com/office/officeart/2005/8/layout/list1"/>
    <dgm:cxn modelId="{63B6B17E-5DA5-423D-A717-2EEC9D4CD0B5}" type="presOf" srcId="{8EAC6DBD-DF8A-4ACA-9335-C44B766C2BC9}" destId="{7D2FD8B6-153B-44DF-A7E2-109B1C83DF94}" srcOrd="1" destOrd="0" presId="urn:microsoft.com/office/officeart/2005/8/layout/list1"/>
    <dgm:cxn modelId="{F2253B98-9316-476B-A883-E3789AEAEEA1}" type="presOf" srcId="{C0074994-5E3D-41D7-9B90-DCD94CE259C0}" destId="{FB238DB0-C6A2-436F-9787-EBDE097A4DB6}" srcOrd="0" destOrd="0" presId="urn:microsoft.com/office/officeart/2005/8/layout/list1"/>
    <dgm:cxn modelId="{7F6FCDB4-4C36-453D-AE04-43D0F44DD77B}" srcId="{8EAC6DBD-DF8A-4ACA-9335-C44B766C2BC9}" destId="{CB0165A4-2827-4630-97A9-0C9418946086}" srcOrd="0" destOrd="0" parTransId="{82CED1D5-1B20-40CD-BB55-0470CFC087B7}" sibTransId="{CD83C1B1-1E23-4C58-A2B9-B42843FCB0DA}"/>
    <dgm:cxn modelId="{D56E8D8E-12AD-4B40-8AB4-A08C2D0EB8BC}" srcId="{674984C7-AF78-47F2-BF50-C50F370F365B}" destId="{25456AFE-424E-418B-BA7E-A9263D6ACFB8}" srcOrd="1" destOrd="0" parTransId="{599BCA57-FA5B-4D07-A0F4-8FFB23BB617D}" sibTransId="{2502BFBE-1DA5-4199-BCAD-E178FAD568F1}"/>
    <dgm:cxn modelId="{B6CDEF65-274D-43F7-9FDC-9EA1D623AE05}" type="presOf" srcId="{7C7B67DE-8CD7-45CD-B426-C6585C8BB9A1}" destId="{0A90F524-2A18-479C-9457-B9613B3EA359}" srcOrd="0" destOrd="0" presId="urn:microsoft.com/office/officeart/2005/8/layout/list1"/>
    <dgm:cxn modelId="{5031890B-9D34-4B5F-9F0C-053451F731FE}" type="presOf" srcId="{25456AFE-424E-418B-BA7E-A9263D6ACFB8}" destId="{92F3C4BE-8923-48A8-B95E-0A7CD0257EBF}" srcOrd="0" destOrd="0" presId="urn:microsoft.com/office/officeart/2005/8/layout/list1"/>
    <dgm:cxn modelId="{7A0664E7-5DCA-4748-82DA-57C84BBFF99B}" type="presOf" srcId="{25456AFE-424E-418B-BA7E-A9263D6ACFB8}" destId="{4C1730F4-112B-4D95-93EE-187138DD63DB}" srcOrd="1" destOrd="0" presId="urn:microsoft.com/office/officeart/2005/8/layout/list1"/>
    <dgm:cxn modelId="{1942C1B6-2492-4C17-815B-4E18264F7867}" type="presOf" srcId="{674984C7-AF78-47F2-BF50-C50F370F365B}" destId="{77B937D6-D572-4D7D-AB0B-A9AA7D02713A}" srcOrd="0" destOrd="0" presId="urn:microsoft.com/office/officeart/2005/8/layout/list1"/>
    <dgm:cxn modelId="{9047B9F0-4196-41E7-8808-836868058B8E}" type="presOf" srcId="{C0074994-5E3D-41D7-9B90-DCD94CE259C0}" destId="{11F605DA-4C9B-44D5-9E3A-DC9E2510AA85}" srcOrd="1" destOrd="0" presId="urn:microsoft.com/office/officeart/2005/8/layout/list1"/>
    <dgm:cxn modelId="{E9B5A6D9-D558-4FF3-80A5-3606BB571F7C}" srcId="{C0074994-5E3D-41D7-9B90-DCD94CE259C0}" destId="{7C7B67DE-8CD7-45CD-B426-C6585C8BB9A1}" srcOrd="0" destOrd="0" parTransId="{D4C7AE7E-BDDE-4324-9834-E5D2AC4C4A67}" sibTransId="{7260AFA1-90E2-4D5A-9681-486A87634BF6}"/>
    <dgm:cxn modelId="{17E08E7B-2B2B-4510-A16F-DDF213E196A1}" type="presOf" srcId="{FB36F7AB-CE91-492E-A024-77980C2813F3}" destId="{DFD599EC-514D-43F4-80EE-6DA9D8A93B11}" srcOrd="0" destOrd="0" presId="urn:microsoft.com/office/officeart/2005/8/layout/list1"/>
    <dgm:cxn modelId="{8C5C3249-27B9-4DA5-80A4-00C848F2A3EC}" type="presOf" srcId="{CB0165A4-2827-4630-97A9-0C9418946086}" destId="{CA40864E-D27E-406B-9AFB-993E824BD6CE}" srcOrd="0" destOrd="0" presId="urn:microsoft.com/office/officeart/2005/8/layout/list1"/>
    <dgm:cxn modelId="{3F3989A0-3A5A-4A85-A947-6846813A08B5}" srcId="{25456AFE-424E-418B-BA7E-A9263D6ACFB8}" destId="{FB36F7AB-CE91-492E-A024-77980C2813F3}" srcOrd="0" destOrd="0" parTransId="{454E4135-480F-4694-A2AC-B07608CAB6B9}" sibTransId="{05ED961D-21D3-4494-A010-2F0060884650}"/>
    <dgm:cxn modelId="{36224A82-5C94-4403-95EB-4A9F96CAE6E6}" type="presParOf" srcId="{77B937D6-D572-4D7D-AB0B-A9AA7D02713A}" destId="{AF675210-8EEF-4340-B04B-FB50B732FF2B}" srcOrd="0" destOrd="0" presId="urn:microsoft.com/office/officeart/2005/8/layout/list1"/>
    <dgm:cxn modelId="{F767A1AA-6C32-4058-A362-3B2A70516B6B}" type="presParOf" srcId="{AF675210-8EEF-4340-B04B-FB50B732FF2B}" destId="{221911B8-9B53-4B9C-BDFC-1768D1DDE253}" srcOrd="0" destOrd="0" presId="urn:microsoft.com/office/officeart/2005/8/layout/list1"/>
    <dgm:cxn modelId="{8775391B-C2C9-4F95-AA19-61798B2CA2AB}" type="presParOf" srcId="{AF675210-8EEF-4340-B04B-FB50B732FF2B}" destId="{7D2FD8B6-153B-44DF-A7E2-109B1C83DF94}" srcOrd="1" destOrd="0" presId="urn:microsoft.com/office/officeart/2005/8/layout/list1"/>
    <dgm:cxn modelId="{E31E44E1-A66A-4D6F-B785-EC3DA8157BA7}" type="presParOf" srcId="{77B937D6-D572-4D7D-AB0B-A9AA7D02713A}" destId="{4BDAAFB0-BD97-4868-973D-AA7DBC09D42A}" srcOrd="1" destOrd="0" presId="urn:microsoft.com/office/officeart/2005/8/layout/list1"/>
    <dgm:cxn modelId="{992B77F9-0E0D-4BC0-A201-E1635EA7CDBF}" type="presParOf" srcId="{77B937D6-D572-4D7D-AB0B-A9AA7D02713A}" destId="{CA40864E-D27E-406B-9AFB-993E824BD6CE}" srcOrd="2" destOrd="0" presId="urn:microsoft.com/office/officeart/2005/8/layout/list1"/>
    <dgm:cxn modelId="{91D4CD22-5BA2-4E5B-8A91-52775507A49E}" type="presParOf" srcId="{77B937D6-D572-4D7D-AB0B-A9AA7D02713A}" destId="{E7A8CC9E-7CED-4A99-930E-1532DEC6FDC4}" srcOrd="3" destOrd="0" presId="urn:microsoft.com/office/officeart/2005/8/layout/list1"/>
    <dgm:cxn modelId="{D73A9192-5B63-49FF-8516-5FA8946A18AD}" type="presParOf" srcId="{77B937D6-D572-4D7D-AB0B-A9AA7D02713A}" destId="{B0BCD152-3AED-455D-BA03-ADC5813E40C8}" srcOrd="4" destOrd="0" presId="urn:microsoft.com/office/officeart/2005/8/layout/list1"/>
    <dgm:cxn modelId="{258D8986-6B37-417D-B774-79664C881391}" type="presParOf" srcId="{B0BCD152-3AED-455D-BA03-ADC5813E40C8}" destId="{92F3C4BE-8923-48A8-B95E-0A7CD0257EBF}" srcOrd="0" destOrd="0" presId="urn:microsoft.com/office/officeart/2005/8/layout/list1"/>
    <dgm:cxn modelId="{66D5B941-2ED7-4C3C-8B7F-FD855F517D46}" type="presParOf" srcId="{B0BCD152-3AED-455D-BA03-ADC5813E40C8}" destId="{4C1730F4-112B-4D95-93EE-187138DD63DB}" srcOrd="1" destOrd="0" presId="urn:microsoft.com/office/officeart/2005/8/layout/list1"/>
    <dgm:cxn modelId="{C3D6322D-E166-498B-806F-428E12A03D91}" type="presParOf" srcId="{77B937D6-D572-4D7D-AB0B-A9AA7D02713A}" destId="{BCF1ACFE-9822-417D-83FE-BE8CE9369C22}" srcOrd="5" destOrd="0" presId="urn:microsoft.com/office/officeart/2005/8/layout/list1"/>
    <dgm:cxn modelId="{D86D84F3-D068-4B4C-83CD-61E86B9CA145}" type="presParOf" srcId="{77B937D6-D572-4D7D-AB0B-A9AA7D02713A}" destId="{DFD599EC-514D-43F4-80EE-6DA9D8A93B11}" srcOrd="6" destOrd="0" presId="urn:microsoft.com/office/officeart/2005/8/layout/list1"/>
    <dgm:cxn modelId="{9330A702-368D-4133-8458-A4374681AC86}" type="presParOf" srcId="{77B937D6-D572-4D7D-AB0B-A9AA7D02713A}" destId="{00C366EE-73BC-4D82-9966-B68D2333F33E}" srcOrd="7" destOrd="0" presId="urn:microsoft.com/office/officeart/2005/8/layout/list1"/>
    <dgm:cxn modelId="{89E411A0-E8C2-49E6-A1B4-19D22BAFC05A}" type="presParOf" srcId="{77B937D6-D572-4D7D-AB0B-A9AA7D02713A}" destId="{8E91C749-D355-4B98-8B15-C465DA8BE5C6}" srcOrd="8" destOrd="0" presId="urn:microsoft.com/office/officeart/2005/8/layout/list1"/>
    <dgm:cxn modelId="{4C1ADD6C-270D-4A3B-B790-4F3ABE836CCB}" type="presParOf" srcId="{8E91C749-D355-4B98-8B15-C465DA8BE5C6}" destId="{FB238DB0-C6A2-436F-9787-EBDE097A4DB6}" srcOrd="0" destOrd="0" presId="urn:microsoft.com/office/officeart/2005/8/layout/list1"/>
    <dgm:cxn modelId="{98FA7284-4B4E-4E0A-8E72-6599E631C947}" type="presParOf" srcId="{8E91C749-D355-4B98-8B15-C465DA8BE5C6}" destId="{11F605DA-4C9B-44D5-9E3A-DC9E2510AA85}" srcOrd="1" destOrd="0" presId="urn:microsoft.com/office/officeart/2005/8/layout/list1"/>
    <dgm:cxn modelId="{1AD30967-C65C-45CF-B0D6-7A341D2A46C0}" type="presParOf" srcId="{77B937D6-D572-4D7D-AB0B-A9AA7D02713A}" destId="{AF38EDB6-4F08-441C-A3A8-E413D48072E2}" srcOrd="9" destOrd="0" presId="urn:microsoft.com/office/officeart/2005/8/layout/list1"/>
    <dgm:cxn modelId="{D1112514-349A-40EF-A9D4-17EB88D6C110}" type="presParOf" srcId="{77B937D6-D572-4D7D-AB0B-A9AA7D02713A}" destId="{0A90F524-2A18-479C-9457-B9613B3EA359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81204B5-7BDB-4C4E-A661-7963668C2281}" type="doc">
      <dgm:prSet loTypeId="urn:microsoft.com/office/officeart/2005/8/layout/hList7#1" loCatId="process" qsTypeId="urn:microsoft.com/office/officeart/2005/8/quickstyle/simple1" qsCatId="simple" csTypeId="urn:microsoft.com/office/officeart/2005/8/colors/colorful4" csCatId="colorful" phldr="1"/>
      <dgm:spPr/>
    </dgm:pt>
    <dgm:pt modelId="{FE8E603D-35D1-4EEA-BB1E-86B31132A7F9}">
      <dgm:prSet phldrT="[Текст]"/>
      <dgm:spPr/>
      <dgm:t>
        <a:bodyPr/>
        <a:lstStyle/>
        <a:p>
          <a:r>
            <a:rPr lang="ru-RU" dirty="0" smtClean="0"/>
            <a:t>ФГОС НОО</a:t>
          </a:r>
        </a:p>
        <a:p>
          <a:r>
            <a:rPr lang="ru-RU" dirty="0" smtClean="0"/>
            <a:t>1-4 классы</a:t>
          </a:r>
          <a:endParaRPr lang="ru-RU" dirty="0"/>
        </a:p>
      </dgm:t>
    </dgm:pt>
    <dgm:pt modelId="{14EAFBA7-BA55-4B85-9AEA-3DEB431213F6}" type="parTrans" cxnId="{F2932E61-F965-40A7-B4A7-C5EB061D7ED7}">
      <dgm:prSet/>
      <dgm:spPr/>
      <dgm:t>
        <a:bodyPr/>
        <a:lstStyle/>
        <a:p>
          <a:endParaRPr lang="ru-RU"/>
        </a:p>
      </dgm:t>
    </dgm:pt>
    <dgm:pt modelId="{4F4BBFAF-2BF4-44D1-8DD7-EFD0986868C0}" type="sibTrans" cxnId="{F2932E61-F965-40A7-B4A7-C5EB061D7ED7}">
      <dgm:prSet/>
      <dgm:spPr/>
      <dgm:t>
        <a:bodyPr/>
        <a:lstStyle/>
        <a:p>
          <a:endParaRPr lang="ru-RU"/>
        </a:p>
      </dgm:t>
    </dgm:pt>
    <dgm:pt modelId="{93B0D710-493D-40D2-9802-71A16BC816A7}">
      <dgm:prSet phldrT="[Текст]"/>
      <dgm:spPr/>
      <dgm:t>
        <a:bodyPr/>
        <a:lstStyle/>
        <a:p>
          <a:r>
            <a:rPr lang="ru-RU" dirty="0" smtClean="0"/>
            <a:t>ФГОС ООО</a:t>
          </a:r>
        </a:p>
        <a:p>
          <a:r>
            <a:rPr lang="ru-RU" dirty="0" smtClean="0"/>
            <a:t>5-9 классы</a:t>
          </a:r>
          <a:endParaRPr lang="ru-RU" dirty="0"/>
        </a:p>
      </dgm:t>
    </dgm:pt>
    <dgm:pt modelId="{D10B236C-1BDC-4500-ABBC-C67D84D44FFA}" type="parTrans" cxnId="{E0DCE80D-4A51-4874-8984-0B3C68A1A304}">
      <dgm:prSet/>
      <dgm:spPr/>
      <dgm:t>
        <a:bodyPr/>
        <a:lstStyle/>
        <a:p>
          <a:endParaRPr lang="ru-RU"/>
        </a:p>
      </dgm:t>
    </dgm:pt>
    <dgm:pt modelId="{8400A697-4AC4-4703-BE58-E1093C9E0C74}" type="sibTrans" cxnId="{E0DCE80D-4A51-4874-8984-0B3C68A1A304}">
      <dgm:prSet/>
      <dgm:spPr/>
      <dgm:t>
        <a:bodyPr/>
        <a:lstStyle/>
        <a:p>
          <a:endParaRPr lang="ru-RU"/>
        </a:p>
      </dgm:t>
    </dgm:pt>
    <dgm:pt modelId="{FD63B824-F6E1-40EB-90F8-AF11F61AF111}">
      <dgm:prSet phldrT="[Текст]"/>
      <dgm:spPr/>
      <dgm:t>
        <a:bodyPr/>
        <a:lstStyle/>
        <a:p>
          <a:r>
            <a:rPr lang="ru-RU" dirty="0" smtClean="0"/>
            <a:t>ФГОС СОО</a:t>
          </a:r>
        </a:p>
        <a:p>
          <a:r>
            <a:rPr lang="ru-RU" dirty="0" smtClean="0"/>
            <a:t>10 классы</a:t>
          </a:r>
          <a:endParaRPr lang="ru-RU" dirty="0"/>
        </a:p>
      </dgm:t>
    </dgm:pt>
    <dgm:pt modelId="{148E4A48-1163-479A-8100-B4149B3CAB1E}" type="parTrans" cxnId="{4E3957EF-69D9-402C-B79A-AF8A38CB5FFE}">
      <dgm:prSet/>
      <dgm:spPr/>
      <dgm:t>
        <a:bodyPr/>
        <a:lstStyle/>
        <a:p>
          <a:endParaRPr lang="ru-RU"/>
        </a:p>
      </dgm:t>
    </dgm:pt>
    <dgm:pt modelId="{C18FAD19-F4E0-496F-BF4C-79CDF81E5CA2}" type="sibTrans" cxnId="{4E3957EF-69D9-402C-B79A-AF8A38CB5FFE}">
      <dgm:prSet/>
      <dgm:spPr/>
      <dgm:t>
        <a:bodyPr/>
        <a:lstStyle/>
        <a:p>
          <a:endParaRPr lang="ru-RU"/>
        </a:p>
      </dgm:t>
    </dgm:pt>
    <dgm:pt modelId="{3DA1EE18-5CD8-4E11-84E5-B05F89CFF2ED}">
      <dgm:prSet/>
      <dgm:spPr/>
      <dgm:t>
        <a:bodyPr/>
        <a:lstStyle/>
        <a:p>
          <a:r>
            <a:rPr lang="ru-RU" dirty="0" smtClean="0"/>
            <a:t>ГОС </a:t>
          </a:r>
        </a:p>
        <a:p>
          <a:r>
            <a:rPr lang="ru-RU" dirty="0" smtClean="0"/>
            <a:t>11 классы</a:t>
          </a:r>
          <a:endParaRPr lang="ru-RU" dirty="0"/>
        </a:p>
      </dgm:t>
    </dgm:pt>
    <dgm:pt modelId="{D9C05A63-5F37-47BB-AD78-BBDE26127DB7}" type="parTrans" cxnId="{6CFAF480-AF30-4A49-AA02-B82DF6425B33}">
      <dgm:prSet/>
      <dgm:spPr/>
      <dgm:t>
        <a:bodyPr/>
        <a:lstStyle/>
        <a:p>
          <a:endParaRPr lang="ru-RU"/>
        </a:p>
      </dgm:t>
    </dgm:pt>
    <dgm:pt modelId="{15ED3A23-3222-4137-95E3-F8AC4C86111F}" type="sibTrans" cxnId="{6CFAF480-AF30-4A49-AA02-B82DF6425B33}">
      <dgm:prSet/>
      <dgm:spPr/>
      <dgm:t>
        <a:bodyPr/>
        <a:lstStyle/>
        <a:p>
          <a:endParaRPr lang="ru-RU"/>
        </a:p>
      </dgm:t>
    </dgm:pt>
    <dgm:pt modelId="{F6B48C02-CAA8-476C-A420-95A12B9AC6F8}" type="pres">
      <dgm:prSet presAssocID="{081204B5-7BDB-4C4E-A661-7963668C2281}" presName="Name0" presStyleCnt="0">
        <dgm:presLayoutVars>
          <dgm:dir/>
          <dgm:resizeHandles val="exact"/>
        </dgm:presLayoutVars>
      </dgm:prSet>
      <dgm:spPr/>
    </dgm:pt>
    <dgm:pt modelId="{2CFD78F7-CE3B-45E1-BD31-E6DBE6188F90}" type="pres">
      <dgm:prSet presAssocID="{081204B5-7BDB-4C4E-A661-7963668C2281}" presName="fgShape" presStyleLbl="fgShp" presStyleIdx="0" presStyleCnt="1"/>
      <dgm:spPr/>
    </dgm:pt>
    <dgm:pt modelId="{994B765A-D882-4ED5-A7D4-0B82C1458CFB}" type="pres">
      <dgm:prSet presAssocID="{081204B5-7BDB-4C4E-A661-7963668C2281}" presName="linComp" presStyleCnt="0"/>
      <dgm:spPr/>
    </dgm:pt>
    <dgm:pt modelId="{B6FE36D1-4D2E-42C4-BF63-E7345D126B17}" type="pres">
      <dgm:prSet presAssocID="{FE8E603D-35D1-4EEA-BB1E-86B31132A7F9}" presName="compNode" presStyleCnt="0"/>
      <dgm:spPr/>
    </dgm:pt>
    <dgm:pt modelId="{24AE8F14-4FE5-48E2-8C7E-32715D060C7A}" type="pres">
      <dgm:prSet presAssocID="{FE8E603D-35D1-4EEA-BB1E-86B31132A7F9}" presName="bkgdShape" presStyleLbl="node1" presStyleIdx="0" presStyleCnt="4"/>
      <dgm:spPr/>
      <dgm:t>
        <a:bodyPr/>
        <a:lstStyle/>
        <a:p>
          <a:endParaRPr lang="ru-RU"/>
        </a:p>
      </dgm:t>
    </dgm:pt>
    <dgm:pt modelId="{D461BCF3-FA23-4C39-8599-51E1D5606E7A}" type="pres">
      <dgm:prSet presAssocID="{FE8E603D-35D1-4EEA-BB1E-86B31132A7F9}" presName="nodeTx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514086D-D2E5-480A-9387-2C8AD41C977D}" type="pres">
      <dgm:prSet presAssocID="{FE8E603D-35D1-4EEA-BB1E-86B31132A7F9}" presName="invisiNode" presStyleLbl="node1" presStyleIdx="0" presStyleCnt="4"/>
      <dgm:spPr/>
    </dgm:pt>
    <dgm:pt modelId="{81B82DAA-299A-4CE7-967F-E59805C05385}" type="pres">
      <dgm:prSet presAssocID="{FE8E603D-35D1-4EEA-BB1E-86B31132A7F9}" presName="imagNode" presStyleLbl="fgImgPlac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</dgm:spPr>
    </dgm:pt>
    <dgm:pt modelId="{B868CBD3-6B57-4EC8-9C25-CD452D87B5AB}" type="pres">
      <dgm:prSet presAssocID="{4F4BBFAF-2BF4-44D1-8DD7-EFD0986868C0}" presName="sibTrans" presStyleLbl="sibTrans2D1" presStyleIdx="0" presStyleCnt="0"/>
      <dgm:spPr/>
      <dgm:t>
        <a:bodyPr/>
        <a:lstStyle/>
        <a:p>
          <a:endParaRPr lang="ru-RU"/>
        </a:p>
      </dgm:t>
    </dgm:pt>
    <dgm:pt modelId="{627164F2-CC4B-4078-98C5-BA43B5738C62}" type="pres">
      <dgm:prSet presAssocID="{93B0D710-493D-40D2-9802-71A16BC816A7}" presName="compNode" presStyleCnt="0"/>
      <dgm:spPr/>
    </dgm:pt>
    <dgm:pt modelId="{9C58A1A2-EDEF-4409-8ECF-225DB5DE1425}" type="pres">
      <dgm:prSet presAssocID="{93B0D710-493D-40D2-9802-71A16BC816A7}" presName="bkgdShape" presStyleLbl="node1" presStyleIdx="1" presStyleCnt="4"/>
      <dgm:spPr/>
      <dgm:t>
        <a:bodyPr/>
        <a:lstStyle/>
        <a:p>
          <a:endParaRPr lang="ru-RU"/>
        </a:p>
      </dgm:t>
    </dgm:pt>
    <dgm:pt modelId="{32D52826-12EE-45A3-9D18-4FDCE09FDA13}" type="pres">
      <dgm:prSet presAssocID="{93B0D710-493D-40D2-9802-71A16BC816A7}" presName="nodeTx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DE2F56E-6B3D-45C7-82A7-48623CA06EB8}" type="pres">
      <dgm:prSet presAssocID="{93B0D710-493D-40D2-9802-71A16BC816A7}" presName="invisiNode" presStyleLbl="node1" presStyleIdx="1" presStyleCnt="4"/>
      <dgm:spPr/>
    </dgm:pt>
    <dgm:pt modelId="{3B17369C-A4DF-4650-8CFE-122ACFEAE619}" type="pres">
      <dgm:prSet presAssocID="{93B0D710-493D-40D2-9802-71A16BC816A7}" presName="imagNode" presStyleLbl="fgImgPlace1" presStyleIdx="1" presStyleCnt="4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9000" r="-19000"/>
          </a:stretch>
        </a:blipFill>
      </dgm:spPr>
    </dgm:pt>
    <dgm:pt modelId="{958F7A1C-9B60-414E-B44D-19F60E5B6ACC}" type="pres">
      <dgm:prSet presAssocID="{8400A697-4AC4-4703-BE58-E1093C9E0C74}" presName="sibTrans" presStyleLbl="sibTrans2D1" presStyleIdx="0" presStyleCnt="0"/>
      <dgm:spPr/>
      <dgm:t>
        <a:bodyPr/>
        <a:lstStyle/>
        <a:p>
          <a:endParaRPr lang="ru-RU"/>
        </a:p>
      </dgm:t>
    </dgm:pt>
    <dgm:pt modelId="{8FE624F0-01A0-45FE-A50F-E136C73A88CD}" type="pres">
      <dgm:prSet presAssocID="{FD63B824-F6E1-40EB-90F8-AF11F61AF111}" presName="compNode" presStyleCnt="0"/>
      <dgm:spPr/>
    </dgm:pt>
    <dgm:pt modelId="{91EEDAD7-DE72-437F-8CCE-E3F7782BDFAA}" type="pres">
      <dgm:prSet presAssocID="{FD63B824-F6E1-40EB-90F8-AF11F61AF111}" presName="bkgdShape" presStyleLbl="node1" presStyleIdx="2" presStyleCnt="4"/>
      <dgm:spPr/>
      <dgm:t>
        <a:bodyPr/>
        <a:lstStyle/>
        <a:p>
          <a:endParaRPr lang="ru-RU"/>
        </a:p>
      </dgm:t>
    </dgm:pt>
    <dgm:pt modelId="{8188D356-BA9D-4558-9822-52980AAE3EB0}" type="pres">
      <dgm:prSet presAssocID="{FD63B824-F6E1-40EB-90F8-AF11F61AF111}" presName="nodeTx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F5497B1-84AC-44D7-A984-A7FDD156B708}" type="pres">
      <dgm:prSet presAssocID="{FD63B824-F6E1-40EB-90F8-AF11F61AF111}" presName="invisiNode" presStyleLbl="node1" presStyleIdx="2" presStyleCnt="4"/>
      <dgm:spPr/>
    </dgm:pt>
    <dgm:pt modelId="{0201F9EF-12EF-41AC-9EEC-DEFBBAFAD6C0}" type="pres">
      <dgm:prSet presAssocID="{FD63B824-F6E1-40EB-90F8-AF11F61AF111}" presName="imagNode" presStyleLbl="fgImgPlace1" presStyleIdx="2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9000" r="-19000"/>
          </a:stretch>
        </a:blipFill>
      </dgm:spPr>
    </dgm:pt>
    <dgm:pt modelId="{78387DBC-BF3B-4277-A979-F9198CCE23EB}" type="pres">
      <dgm:prSet presAssocID="{C18FAD19-F4E0-496F-BF4C-79CDF81E5CA2}" presName="sibTrans" presStyleLbl="sibTrans2D1" presStyleIdx="0" presStyleCnt="0"/>
      <dgm:spPr/>
      <dgm:t>
        <a:bodyPr/>
        <a:lstStyle/>
        <a:p>
          <a:endParaRPr lang="ru-RU"/>
        </a:p>
      </dgm:t>
    </dgm:pt>
    <dgm:pt modelId="{6682705C-DF81-4863-A549-38D10CC619F1}" type="pres">
      <dgm:prSet presAssocID="{3DA1EE18-5CD8-4E11-84E5-B05F89CFF2ED}" presName="compNode" presStyleCnt="0"/>
      <dgm:spPr/>
    </dgm:pt>
    <dgm:pt modelId="{80FDF4DF-5467-4AE5-8FC8-DF26A96200F6}" type="pres">
      <dgm:prSet presAssocID="{3DA1EE18-5CD8-4E11-84E5-B05F89CFF2ED}" presName="bkgdShape" presStyleLbl="node1" presStyleIdx="3" presStyleCnt="4"/>
      <dgm:spPr/>
      <dgm:t>
        <a:bodyPr/>
        <a:lstStyle/>
        <a:p>
          <a:endParaRPr lang="ru-RU"/>
        </a:p>
      </dgm:t>
    </dgm:pt>
    <dgm:pt modelId="{94771352-0545-4260-9724-F587CD0B2E95}" type="pres">
      <dgm:prSet presAssocID="{3DA1EE18-5CD8-4E11-84E5-B05F89CFF2ED}" presName="nodeTx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BC33799-FEE0-4717-A86D-EC5A0137F0F3}" type="pres">
      <dgm:prSet presAssocID="{3DA1EE18-5CD8-4E11-84E5-B05F89CFF2ED}" presName="invisiNode" presStyleLbl="node1" presStyleIdx="3" presStyleCnt="4"/>
      <dgm:spPr/>
    </dgm:pt>
    <dgm:pt modelId="{DBB5AFCE-7D7D-4D96-A852-5DFF197E9155}" type="pres">
      <dgm:prSet presAssocID="{3DA1EE18-5CD8-4E11-84E5-B05F89CFF2ED}" presName="imagNode" presStyleLbl="fgImgPlace1" presStyleIdx="3" presStyleCnt="4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000" r="-11000"/>
          </a:stretch>
        </a:blipFill>
      </dgm:spPr>
    </dgm:pt>
  </dgm:ptLst>
  <dgm:cxnLst>
    <dgm:cxn modelId="{511FD70F-795D-4E12-ABBC-3649304060D6}" type="presOf" srcId="{081204B5-7BDB-4C4E-A661-7963668C2281}" destId="{F6B48C02-CAA8-476C-A420-95A12B9AC6F8}" srcOrd="0" destOrd="0" presId="urn:microsoft.com/office/officeart/2005/8/layout/hList7#1"/>
    <dgm:cxn modelId="{E0DCE80D-4A51-4874-8984-0B3C68A1A304}" srcId="{081204B5-7BDB-4C4E-A661-7963668C2281}" destId="{93B0D710-493D-40D2-9802-71A16BC816A7}" srcOrd="1" destOrd="0" parTransId="{D10B236C-1BDC-4500-ABBC-C67D84D44FFA}" sibTransId="{8400A697-4AC4-4703-BE58-E1093C9E0C74}"/>
    <dgm:cxn modelId="{F2932E61-F965-40A7-B4A7-C5EB061D7ED7}" srcId="{081204B5-7BDB-4C4E-A661-7963668C2281}" destId="{FE8E603D-35D1-4EEA-BB1E-86B31132A7F9}" srcOrd="0" destOrd="0" parTransId="{14EAFBA7-BA55-4B85-9AEA-3DEB431213F6}" sibTransId="{4F4BBFAF-2BF4-44D1-8DD7-EFD0986868C0}"/>
    <dgm:cxn modelId="{CD51E4CF-4C98-4724-8E86-333A89754A9E}" type="presOf" srcId="{C18FAD19-F4E0-496F-BF4C-79CDF81E5CA2}" destId="{78387DBC-BF3B-4277-A979-F9198CCE23EB}" srcOrd="0" destOrd="0" presId="urn:microsoft.com/office/officeart/2005/8/layout/hList7#1"/>
    <dgm:cxn modelId="{94B727A0-6697-4080-BFEB-7E1292DBB996}" type="presOf" srcId="{FE8E603D-35D1-4EEA-BB1E-86B31132A7F9}" destId="{24AE8F14-4FE5-48E2-8C7E-32715D060C7A}" srcOrd="0" destOrd="0" presId="urn:microsoft.com/office/officeart/2005/8/layout/hList7#1"/>
    <dgm:cxn modelId="{12BDAE5B-E9A7-4F46-9CDE-99CB145DCCEC}" type="presOf" srcId="{4F4BBFAF-2BF4-44D1-8DD7-EFD0986868C0}" destId="{B868CBD3-6B57-4EC8-9C25-CD452D87B5AB}" srcOrd="0" destOrd="0" presId="urn:microsoft.com/office/officeart/2005/8/layout/hList7#1"/>
    <dgm:cxn modelId="{6CFAF480-AF30-4A49-AA02-B82DF6425B33}" srcId="{081204B5-7BDB-4C4E-A661-7963668C2281}" destId="{3DA1EE18-5CD8-4E11-84E5-B05F89CFF2ED}" srcOrd="3" destOrd="0" parTransId="{D9C05A63-5F37-47BB-AD78-BBDE26127DB7}" sibTransId="{15ED3A23-3222-4137-95E3-F8AC4C86111F}"/>
    <dgm:cxn modelId="{CB2EF716-5479-43E6-85BA-462EF1E53F11}" type="presOf" srcId="{3DA1EE18-5CD8-4E11-84E5-B05F89CFF2ED}" destId="{80FDF4DF-5467-4AE5-8FC8-DF26A96200F6}" srcOrd="0" destOrd="0" presId="urn:microsoft.com/office/officeart/2005/8/layout/hList7#1"/>
    <dgm:cxn modelId="{ECD31CD3-27BA-475D-93CA-816D8EE2232A}" type="presOf" srcId="{93B0D710-493D-40D2-9802-71A16BC816A7}" destId="{9C58A1A2-EDEF-4409-8ECF-225DB5DE1425}" srcOrd="0" destOrd="0" presId="urn:microsoft.com/office/officeart/2005/8/layout/hList7#1"/>
    <dgm:cxn modelId="{E533ACC4-F6BB-4E37-AE39-45E7D0D2F2D2}" type="presOf" srcId="{93B0D710-493D-40D2-9802-71A16BC816A7}" destId="{32D52826-12EE-45A3-9D18-4FDCE09FDA13}" srcOrd="1" destOrd="0" presId="urn:microsoft.com/office/officeart/2005/8/layout/hList7#1"/>
    <dgm:cxn modelId="{BCD6A025-54AF-4593-9D19-612FD7CBAC26}" type="presOf" srcId="{FD63B824-F6E1-40EB-90F8-AF11F61AF111}" destId="{8188D356-BA9D-4558-9822-52980AAE3EB0}" srcOrd="1" destOrd="0" presId="urn:microsoft.com/office/officeart/2005/8/layout/hList7#1"/>
    <dgm:cxn modelId="{E1F36F37-26FD-448D-A45F-41977DEA33F1}" type="presOf" srcId="{FD63B824-F6E1-40EB-90F8-AF11F61AF111}" destId="{91EEDAD7-DE72-437F-8CCE-E3F7782BDFAA}" srcOrd="0" destOrd="0" presId="urn:microsoft.com/office/officeart/2005/8/layout/hList7#1"/>
    <dgm:cxn modelId="{C7D4073D-5A53-42CE-8649-02110CAB4153}" type="presOf" srcId="{FE8E603D-35D1-4EEA-BB1E-86B31132A7F9}" destId="{D461BCF3-FA23-4C39-8599-51E1D5606E7A}" srcOrd="1" destOrd="0" presId="urn:microsoft.com/office/officeart/2005/8/layout/hList7#1"/>
    <dgm:cxn modelId="{E3754610-DD32-408C-8798-E1D39EAA72F9}" type="presOf" srcId="{3DA1EE18-5CD8-4E11-84E5-B05F89CFF2ED}" destId="{94771352-0545-4260-9724-F587CD0B2E95}" srcOrd="1" destOrd="0" presId="urn:microsoft.com/office/officeart/2005/8/layout/hList7#1"/>
    <dgm:cxn modelId="{C0AE3355-0032-4C16-8AF5-8901BC57EF87}" type="presOf" srcId="{8400A697-4AC4-4703-BE58-E1093C9E0C74}" destId="{958F7A1C-9B60-414E-B44D-19F60E5B6ACC}" srcOrd="0" destOrd="0" presId="urn:microsoft.com/office/officeart/2005/8/layout/hList7#1"/>
    <dgm:cxn modelId="{4E3957EF-69D9-402C-B79A-AF8A38CB5FFE}" srcId="{081204B5-7BDB-4C4E-A661-7963668C2281}" destId="{FD63B824-F6E1-40EB-90F8-AF11F61AF111}" srcOrd="2" destOrd="0" parTransId="{148E4A48-1163-479A-8100-B4149B3CAB1E}" sibTransId="{C18FAD19-F4E0-496F-BF4C-79CDF81E5CA2}"/>
    <dgm:cxn modelId="{1C419779-BAF4-471C-B272-286A10D77735}" type="presParOf" srcId="{F6B48C02-CAA8-476C-A420-95A12B9AC6F8}" destId="{2CFD78F7-CE3B-45E1-BD31-E6DBE6188F90}" srcOrd="0" destOrd="0" presId="urn:microsoft.com/office/officeart/2005/8/layout/hList7#1"/>
    <dgm:cxn modelId="{9E9B1827-5D7A-46D4-A3B8-AA5E61FB13F8}" type="presParOf" srcId="{F6B48C02-CAA8-476C-A420-95A12B9AC6F8}" destId="{994B765A-D882-4ED5-A7D4-0B82C1458CFB}" srcOrd="1" destOrd="0" presId="urn:microsoft.com/office/officeart/2005/8/layout/hList7#1"/>
    <dgm:cxn modelId="{01CFFD42-F25F-416B-BC77-BEFF160B9802}" type="presParOf" srcId="{994B765A-D882-4ED5-A7D4-0B82C1458CFB}" destId="{B6FE36D1-4D2E-42C4-BF63-E7345D126B17}" srcOrd="0" destOrd="0" presId="urn:microsoft.com/office/officeart/2005/8/layout/hList7#1"/>
    <dgm:cxn modelId="{B8CD293C-7FC1-4E53-A6F5-64D6628838FC}" type="presParOf" srcId="{B6FE36D1-4D2E-42C4-BF63-E7345D126B17}" destId="{24AE8F14-4FE5-48E2-8C7E-32715D060C7A}" srcOrd="0" destOrd="0" presId="urn:microsoft.com/office/officeart/2005/8/layout/hList7#1"/>
    <dgm:cxn modelId="{4C211788-31C3-4D26-8102-2B5037F988C1}" type="presParOf" srcId="{B6FE36D1-4D2E-42C4-BF63-E7345D126B17}" destId="{D461BCF3-FA23-4C39-8599-51E1D5606E7A}" srcOrd="1" destOrd="0" presId="urn:microsoft.com/office/officeart/2005/8/layout/hList7#1"/>
    <dgm:cxn modelId="{CA20E812-8734-403D-A6FB-E7FE5F0FB161}" type="presParOf" srcId="{B6FE36D1-4D2E-42C4-BF63-E7345D126B17}" destId="{1514086D-D2E5-480A-9387-2C8AD41C977D}" srcOrd="2" destOrd="0" presId="urn:microsoft.com/office/officeart/2005/8/layout/hList7#1"/>
    <dgm:cxn modelId="{4919D6F2-EA9A-4973-BBE9-F90F63D03467}" type="presParOf" srcId="{B6FE36D1-4D2E-42C4-BF63-E7345D126B17}" destId="{81B82DAA-299A-4CE7-967F-E59805C05385}" srcOrd="3" destOrd="0" presId="urn:microsoft.com/office/officeart/2005/8/layout/hList7#1"/>
    <dgm:cxn modelId="{A66523AB-5906-40B4-935D-EB9FBD28C9CB}" type="presParOf" srcId="{994B765A-D882-4ED5-A7D4-0B82C1458CFB}" destId="{B868CBD3-6B57-4EC8-9C25-CD452D87B5AB}" srcOrd="1" destOrd="0" presId="urn:microsoft.com/office/officeart/2005/8/layout/hList7#1"/>
    <dgm:cxn modelId="{5EFFAA7C-1A88-4774-BCDD-FB6ECB225482}" type="presParOf" srcId="{994B765A-D882-4ED5-A7D4-0B82C1458CFB}" destId="{627164F2-CC4B-4078-98C5-BA43B5738C62}" srcOrd="2" destOrd="0" presId="urn:microsoft.com/office/officeart/2005/8/layout/hList7#1"/>
    <dgm:cxn modelId="{0E73EF55-790F-4DE3-9633-4FCC28E30863}" type="presParOf" srcId="{627164F2-CC4B-4078-98C5-BA43B5738C62}" destId="{9C58A1A2-EDEF-4409-8ECF-225DB5DE1425}" srcOrd="0" destOrd="0" presId="urn:microsoft.com/office/officeart/2005/8/layout/hList7#1"/>
    <dgm:cxn modelId="{572D574A-4AC5-4B34-A4AE-E92F40062B7E}" type="presParOf" srcId="{627164F2-CC4B-4078-98C5-BA43B5738C62}" destId="{32D52826-12EE-45A3-9D18-4FDCE09FDA13}" srcOrd="1" destOrd="0" presId="urn:microsoft.com/office/officeart/2005/8/layout/hList7#1"/>
    <dgm:cxn modelId="{9D186768-85F6-405A-B9F2-8192F7B31FBB}" type="presParOf" srcId="{627164F2-CC4B-4078-98C5-BA43B5738C62}" destId="{EDE2F56E-6B3D-45C7-82A7-48623CA06EB8}" srcOrd="2" destOrd="0" presId="urn:microsoft.com/office/officeart/2005/8/layout/hList7#1"/>
    <dgm:cxn modelId="{70607326-5634-4F78-8F08-22A4A3183795}" type="presParOf" srcId="{627164F2-CC4B-4078-98C5-BA43B5738C62}" destId="{3B17369C-A4DF-4650-8CFE-122ACFEAE619}" srcOrd="3" destOrd="0" presId="urn:microsoft.com/office/officeart/2005/8/layout/hList7#1"/>
    <dgm:cxn modelId="{D876C3E0-5028-4117-823C-114EC4D2C369}" type="presParOf" srcId="{994B765A-D882-4ED5-A7D4-0B82C1458CFB}" destId="{958F7A1C-9B60-414E-B44D-19F60E5B6ACC}" srcOrd="3" destOrd="0" presId="urn:microsoft.com/office/officeart/2005/8/layout/hList7#1"/>
    <dgm:cxn modelId="{08542F74-8371-4B98-AE0E-4026776D9D7A}" type="presParOf" srcId="{994B765A-D882-4ED5-A7D4-0B82C1458CFB}" destId="{8FE624F0-01A0-45FE-A50F-E136C73A88CD}" srcOrd="4" destOrd="0" presId="urn:microsoft.com/office/officeart/2005/8/layout/hList7#1"/>
    <dgm:cxn modelId="{D6C0AA6A-F46E-47EA-8601-CC540FD4146D}" type="presParOf" srcId="{8FE624F0-01A0-45FE-A50F-E136C73A88CD}" destId="{91EEDAD7-DE72-437F-8CCE-E3F7782BDFAA}" srcOrd="0" destOrd="0" presId="urn:microsoft.com/office/officeart/2005/8/layout/hList7#1"/>
    <dgm:cxn modelId="{AA30AD96-8B9B-4963-97A6-08785834D490}" type="presParOf" srcId="{8FE624F0-01A0-45FE-A50F-E136C73A88CD}" destId="{8188D356-BA9D-4558-9822-52980AAE3EB0}" srcOrd="1" destOrd="0" presId="urn:microsoft.com/office/officeart/2005/8/layout/hList7#1"/>
    <dgm:cxn modelId="{E50CC52D-1557-40E3-92D5-4D7149FB4A31}" type="presParOf" srcId="{8FE624F0-01A0-45FE-A50F-E136C73A88CD}" destId="{2F5497B1-84AC-44D7-A984-A7FDD156B708}" srcOrd="2" destOrd="0" presId="urn:microsoft.com/office/officeart/2005/8/layout/hList7#1"/>
    <dgm:cxn modelId="{459AA496-1569-435B-88BF-826EB4FA25D0}" type="presParOf" srcId="{8FE624F0-01A0-45FE-A50F-E136C73A88CD}" destId="{0201F9EF-12EF-41AC-9EEC-DEFBBAFAD6C0}" srcOrd="3" destOrd="0" presId="urn:microsoft.com/office/officeart/2005/8/layout/hList7#1"/>
    <dgm:cxn modelId="{9E65D1F9-5E33-494B-8D65-FA8E3B937572}" type="presParOf" srcId="{994B765A-D882-4ED5-A7D4-0B82C1458CFB}" destId="{78387DBC-BF3B-4277-A979-F9198CCE23EB}" srcOrd="5" destOrd="0" presId="urn:microsoft.com/office/officeart/2005/8/layout/hList7#1"/>
    <dgm:cxn modelId="{F3A2EF0D-1DE9-4F84-BC08-C0FED1443976}" type="presParOf" srcId="{994B765A-D882-4ED5-A7D4-0B82C1458CFB}" destId="{6682705C-DF81-4863-A549-38D10CC619F1}" srcOrd="6" destOrd="0" presId="urn:microsoft.com/office/officeart/2005/8/layout/hList7#1"/>
    <dgm:cxn modelId="{91D5F7C1-F6FB-4DEB-9368-75998C2D8245}" type="presParOf" srcId="{6682705C-DF81-4863-A549-38D10CC619F1}" destId="{80FDF4DF-5467-4AE5-8FC8-DF26A96200F6}" srcOrd="0" destOrd="0" presId="urn:microsoft.com/office/officeart/2005/8/layout/hList7#1"/>
    <dgm:cxn modelId="{06B04F75-D238-4877-AE80-252105C82F85}" type="presParOf" srcId="{6682705C-DF81-4863-A549-38D10CC619F1}" destId="{94771352-0545-4260-9724-F587CD0B2E95}" srcOrd="1" destOrd="0" presId="urn:microsoft.com/office/officeart/2005/8/layout/hList7#1"/>
    <dgm:cxn modelId="{4AC119DB-5D1E-4824-A672-FAC1723659AD}" type="presParOf" srcId="{6682705C-DF81-4863-A549-38D10CC619F1}" destId="{EBC33799-FEE0-4717-A86D-EC5A0137F0F3}" srcOrd="2" destOrd="0" presId="urn:microsoft.com/office/officeart/2005/8/layout/hList7#1"/>
    <dgm:cxn modelId="{AA42642D-CE93-48A1-8AB1-919515559C6F}" type="presParOf" srcId="{6682705C-DF81-4863-A549-38D10CC619F1}" destId="{DBB5AFCE-7D7D-4D96-A852-5DFF197E9155}" srcOrd="3" destOrd="0" presId="urn:microsoft.com/office/officeart/2005/8/layout/hList7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FA1EDDE-D881-4351-A6A1-93CB97C0904E}" type="doc">
      <dgm:prSet loTypeId="urn:microsoft.com/office/officeart/2005/8/layout/hierarchy3" loCatId="list" qsTypeId="urn:microsoft.com/office/officeart/2005/8/quickstyle/simple1" qsCatId="simple" csTypeId="urn:microsoft.com/office/officeart/2005/8/colors/colorful1#1" csCatId="colorful" phldr="1"/>
      <dgm:spPr/>
      <dgm:t>
        <a:bodyPr/>
        <a:lstStyle/>
        <a:p>
          <a:endParaRPr lang="ru-RU"/>
        </a:p>
      </dgm:t>
    </dgm:pt>
    <dgm:pt modelId="{8A159B3A-C888-42C7-A633-737F6C88057C}">
      <dgm:prSet phldrT="[Текст]" custT="1"/>
      <dgm:spPr>
        <a:solidFill>
          <a:schemeClr val="accent3">
            <a:lumMod val="60000"/>
            <a:lumOff val="40000"/>
          </a:schemeClr>
        </a:solidFill>
        <a:ln>
          <a:solidFill>
            <a:schemeClr val="accent3">
              <a:lumMod val="50000"/>
            </a:schemeClr>
          </a:solidFill>
        </a:ln>
      </dgm:spPr>
      <dgm:t>
        <a:bodyPr/>
        <a:lstStyle/>
        <a:p>
          <a:r>
            <a:rPr lang="ru-RU" sz="1600" b="1" dirty="0" err="1" smtClean="0">
              <a:solidFill>
                <a:schemeClr val="tx1"/>
              </a:solidFill>
            </a:rPr>
            <a:t>Естественно-научный</a:t>
          </a:r>
          <a:r>
            <a:rPr lang="ru-RU" sz="1600" b="1" dirty="0" smtClean="0">
              <a:solidFill>
                <a:schemeClr val="tx1"/>
              </a:solidFill>
            </a:rPr>
            <a:t> профиль</a:t>
          </a:r>
          <a:endParaRPr lang="ru-RU" sz="1600" b="1" dirty="0">
            <a:solidFill>
              <a:schemeClr val="tx1"/>
            </a:solidFill>
          </a:endParaRPr>
        </a:p>
      </dgm:t>
    </dgm:pt>
    <dgm:pt modelId="{4D3D04F0-4FE1-42AA-9252-75558B80808E}" type="parTrans" cxnId="{6F950ABE-B185-4F01-AC7C-9985D83F9E92}">
      <dgm:prSet/>
      <dgm:spPr/>
      <dgm:t>
        <a:bodyPr/>
        <a:lstStyle/>
        <a:p>
          <a:endParaRPr lang="ru-RU" sz="1600"/>
        </a:p>
      </dgm:t>
    </dgm:pt>
    <dgm:pt modelId="{6E256D01-445F-4AA8-B422-365FBEAD21E2}" type="sibTrans" cxnId="{6F950ABE-B185-4F01-AC7C-9985D83F9E92}">
      <dgm:prSet/>
      <dgm:spPr/>
      <dgm:t>
        <a:bodyPr/>
        <a:lstStyle/>
        <a:p>
          <a:endParaRPr lang="ru-RU" sz="1600"/>
        </a:p>
      </dgm:t>
    </dgm:pt>
    <dgm:pt modelId="{C5B45389-83C3-4CDA-B6A4-533DD7FDE69A}">
      <dgm:prSet phldrT="[Текст]" custT="1"/>
      <dgm:spPr/>
      <dgm:t>
        <a:bodyPr/>
        <a:lstStyle/>
        <a:p>
          <a:r>
            <a:rPr lang="ru-RU" sz="1600" dirty="0" smtClean="0"/>
            <a:t>12 обязательных предметов</a:t>
          </a:r>
          <a:endParaRPr lang="ru-RU" sz="1600" dirty="0"/>
        </a:p>
      </dgm:t>
    </dgm:pt>
    <dgm:pt modelId="{66F29453-CE5E-49F2-94DF-AB452E158D82}" type="parTrans" cxnId="{42869F90-45F9-4152-BCBB-DFAF64E944C0}">
      <dgm:prSet/>
      <dgm:spPr/>
      <dgm:t>
        <a:bodyPr/>
        <a:lstStyle/>
        <a:p>
          <a:endParaRPr lang="ru-RU" sz="1600"/>
        </a:p>
      </dgm:t>
    </dgm:pt>
    <dgm:pt modelId="{473EFA2A-3438-4F8F-A48E-FE48F76D19D0}" type="sibTrans" cxnId="{42869F90-45F9-4152-BCBB-DFAF64E944C0}">
      <dgm:prSet/>
      <dgm:spPr/>
      <dgm:t>
        <a:bodyPr/>
        <a:lstStyle/>
        <a:p>
          <a:endParaRPr lang="ru-RU" sz="1600"/>
        </a:p>
      </dgm:t>
    </dgm:pt>
    <dgm:pt modelId="{7097FAA6-9D76-4C53-8D67-07B8D51866AA}">
      <dgm:prSet phldrT="[Текст]" custT="1"/>
      <dgm:spPr>
        <a:solidFill>
          <a:schemeClr val="accent3">
            <a:lumMod val="60000"/>
            <a:lumOff val="40000"/>
          </a:schemeClr>
        </a:solidFill>
        <a:ln>
          <a:solidFill>
            <a:schemeClr val="accent3">
              <a:lumMod val="50000"/>
            </a:schemeClr>
          </a:solidFill>
        </a:ln>
      </dgm:spPr>
      <dgm:t>
        <a:bodyPr/>
        <a:lstStyle/>
        <a:p>
          <a:r>
            <a:rPr lang="ru-RU" sz="1600" b="1" dirty="0" smtClean="0">
              <a:solidFill>
                <a:schemeClr val="tx1"/>
              </a:solidFill>
            </a:rPr>
            <a:t>Универсальный профиль</a:t>
          </a:r>
          <a:endParaRPr lang="ru-RU" sz="1600" b="1" dirty="0">
            <a:solidFill>
              <a:schemeClr val="tx1"/>
            </a:solidFill>
          </a:endParaRPr>
        </a:p>
      </dgm:t>
    </dgm:pt>
    <dgm:pt modelId="{AA99D3C8-B0CA-4AF9-930A-909385F82789}" type="parTrans" cxnId="{6E2E50EC-B0CE-4F11-9D0E-5F6CEAC85DB2}">
      <dgm:prSet/>
      <dgm:spPr/>
      <dgm:t>
        <a:bodyPr/>
        <a:lstStyle/>
        <a:p>
          <a:endParaRPr lang="ru-RU" sz="1600"/>
        </a:p>
      </dgm:t>
    </dgm:pt>
    <dgm:pt modelId="{3C6D1B2C-78C1-4395-8DEB-161173471354}" type="sibTrans" cxnId="{6E2E50EC-B0CE-4F11-9D0E-5F6CEAC85DB2}">
      <dgm:prSet/>
      <dgm:spPr/>
      <dgm:t>
        <a:bodyPr/>
        <a:lstStyle/>
        <a:p>
          <a:endParaRPr lang="ru-RU" sz="1600"/>
        </a:p>
      </dgm:t>
    </dgm:pt>
    <dgm:pt modelId="{07A89492-5459-4118-A4A1-E54E0B4FA6A9}">
      <dgm:prSet phldrT="[Текст]" custT="1"/>
      <dgm:spPr/>
      <dgm:t>
        <a:bodyPr/>
        <a:lstStyle/>
        <a:p>
          <a:r>
            <a:rPr lang="ru-RU" sz="1600" dirty="0" smtClean="0"/>
            <a:t>12 обязательных предметов (возможность изучения информатики, математики, обществознания и английского языка на углубленном уровне)</a:t>
          </a:r>
          <a:endParaRPr lang="ru-RU" sz="1600" dirty="0"/>
        </a:p>
      </dgm:t>
    </dgm:pt>
    <dgm:pt modelId="{47D14BC4-B2C9-4238-A49E-5D251CFE4D3B}" type="parTrans" cxnId="{690A7D43-9F27-4D9D-AE7D-195AE1D7CE34}">
      <dgm:prSet/>
      <dgm:spPr/>
      <dgm:t>
        <a:bodyPr/>
        <a:lstStyle/>
        <a:p>
          <a:endParaRPr lang="ru-RU" sz="1600"/>
        </a:p>
      </dgm:t>
    </dgm:pt>
    <dgm:pt modelId="{D897CA86-20CA-4FF1-A6ED-45EAE0F53D19}" type="sibTrans" cxnId="{690A7D43-9F27-4D9D-AE7D-195AE1D7CE34}">
      <dgm:prSet/>
      <dgm:spPr/>
      <dgm:t>
        <a:bodyPr/>
        <a:lstStyle/>
        <a:p>
          <a:endParaRPr lang="ru-RU" sz="1600"/>
        </a:p>
      </dgm:t>
    </dgm:pt>
    <dgm:pt modelId="{2F3D0ED9-F50B-4F4B-BAFD-3148AF8FC5D4}">
      <dgm:prSet phldrT="[Текст]" custT="1"/>
      <dgm:spPr/>
      <dgm:t>
        <a:bodyPr/>
        <a:lstStyle/>
        <a:p>
          <a:r>
            <a:rPr lang="ru-RU" sz="1600" dirty="0" smtClean="0"/>
            <a:t>Дополнительные предметы</a:t>
          </a:r>
          <a:endParaRPr lang="ru-RU" sz="1600" dirty="0"/>
        </a:p>
      </dgm:t>
    </dgm:pt>
    <dgm:pt modelId="{B3D08F71-ACE0-430C-8F18-9A9FAD75CF2B}" type="parTrans" cxnId="{2E41D5AF-7493-46D4-BE98-9A69E6E88026}">
      <dgm:prSet/>
      <dgm:spPr/>
      <dgm:t>
        <a:bodyPr/>
        <a:lstStyle/>
        <a:p>
          <a:endParaRPr lang="ru-RU" sz="1600"/>
        </a:p>
      </dgm:t>
    </dgm:pt>
    <dgm:pt modelId="{4F644B45-AFE8-43A2-A4EF-36EF7A030551}" type="sibTrans" cxnId="{2E41D5AF-7493-46D4-BE98-9A69E6E88026}">
      <dgm:prSet/>
      <dgm:spPr/>
      <dgm:t>
        <a:bodyPr/>
        <a:lstStyle/>
        <a:p>
          <a:endParaRPr lang="ru-RU" sz="1600"/>
        </a:p>
      </dgm:t>
    </dgm:pt>
    <dgm:pt modelId="{028BD1A3-5EE6-4998-8F83-93F728581D64}">
      <dgm:prSet custT="1"/>
      <dgm:spPr/>
      <dgm:t>
        <a:bodyPr/>
        <a:lstStyle/>
        <a:p>
          <a:r>
            <a:rPr lang="ru-RU" sz="1600" b="1" dirty="0" smtClean="0"/>
            <a:t>Профильные предметы:</a:t>
          </a:r>
        </a:p>
        <a:p>
          <a:r>
            <a:rPr lang="ru-RU" sz="1600" dirty="0" smtClean="0"/>
            <a:t>Математика (6ч.)</a:t>
          </a:r>
        </a:p>
        <a:p>
          <a:r>
            <a:rPr lang="ru-RU" sz="1600" dirty="0" smtClean="0"/>
            <a:t>Химия (5ч.)</a:t>
          </a:r>
        </a:p>
        <a:p>
          <a:r>
            <a:rPr lang="ru-RU" sz="1600" dirty="0" smtClean="0"/>
            <a:t>Биология (3ч.)</a:t>
          </a:r>
          <a:endParaRPr lang="ru-RU" sz="1600" dirty="0"/>
        </a:p>
      </dgm:t>
    </dgm:pt>
    <dgm:pt modelId="{61D00C48-B957-4F0B-9035-D18675C85AD5}" type="parTrans" cxnId="{586DD49A-3AEF-43C6-9D71-C65DC452E28C}">
      <dgm:prSet/>
      <dgm:spPr/>
      <dgm:t>
        <a:bodyPr/>
        <a:lstStyle/>
        <a:p>
          <a:endParaRPr lang="ru-RU" sz="1600"/>
        </a:p>
      </dgm:t>
    </dgm:pt>
    <dgm:pt modelId="{B349429C-F155-44C3-BABA-9FF398663A81}" type="sibTrans" cxnId="{586DD49A-3AEF-43C6-9D71-C65DC452E28C}">
      <dgm:prSet/>
      <dgm:spPr/>
      <dgm:t>
        <a:bodyPr/>
        <a:lstStyle/>
        <a:p>
          <a:endParaRPr lang="ru-RU" sz="1600"/>
        </a:p>
      </dgm:t>
    </dgm:pt>
    <dgm:pt modelId="{9DC6FAF8-11A9-4E81-8344-756601706F7C}">
      <dgm:prSet custT="1"/>
      <dgm:spPr/>
      <dgm:t>
        <a:bodyPr/>
        <a:lstStyle/>
        <a:p>
          <a:r>
            <a:rPr lang="ru-RU" sz="1600" dirty="0" smtClean="0"/>
            <a:t>Курсы по выбору</a:t>
          </a:r>
          <a:endParaRPr lang="ru-RU" sz="1600" dirty="0"/>
        </a:p>
      </dgm:t>
    </dgm:pt>
    <dgm:pt modelId="{FF1B1CD8-F78C-468B-9723-433ED3F91AAE}" type="parTrans" cxnId="{8AF53540-9C26-43F9-85A6-DE3750908611}">
      <dgm:prSet/>
      <dgm:spPr/>
      <dgm:t>
        <a:bodyPr/>
        <a:lstStyle/>
        <a:p>
          <a:endParaRPr lang="ru-RU" sz="1600"/>
        </a:p>
      </dgm:t>
    </dgm:pt>
    <dgm:pt modelId="{4FCF89FE-13B8-46CF-8951-F8571C94D8CB}" type="sibTrans" cxnId="{8AF53540-9C26-43F9-85A6-DE3750908611}">
      <dgm:prSet/>
      <dgm:spPr/>
      <dgm:t>
        <a:bodyPr/>
        <a:lstStyle/>
        <a:p>
          <a:endParaRPr lang="ru-RU" sz="1600"/>
        </a:p>
      </dgm:t>
    </dgm:pt>
    <dgm:pt modelId="{E24F1020-29FA-46F2-AD97-EC46FDF6D98A}">
      <dgm:prSet custT="1"/>
      <dgm:spPr/>
      <dgm:t>
        <a:bodyPr/>
        <a:lstStyle/>
        <a:p>
          <a:r>
            <a:rPr lang="ru-RU" sz="1600" dirty="0" smtClean="0"/>
            <a:t>ИИП</a:t>
          </a:r>
          <a:endParaRPr lang="ru-RU" sz="1600" dirty="0"/>
        </a:p>
      </dgm:t>
    </dgm:pt>
    <dgm:pt modelId="{381F99CE-DB09-4B22-AB42-3E19DB9648A2}" type="parTrans" cxnId="{E0DE092B-F50F-41CE-85EB-EC47EAD0435B}">
      <dgm:prSet/>
      <dgm:spPr/>
      <dgm:t>
        <a:bodyPr/>
        <a:lstStyle/>
        <a:p>
          <a:endParaRPr lang="ru-RU" sz="1600"/>
        </a:p>
      </dgm:t>
    </dgm:pt>
    <dgm:pt modelId="{E9722882-2206-4718-B571-6E58B035787C}" type="sibTrans" cxnId="{E0DE092B-F50F-41CE-85EB-EC47EAD0435B}">
      <dgm:prSet/>
      <dgm:spPr/>
      <dgm:t>
        <a:bodyPr/>
        <a:lstStyle/>
        <a:p>
          <a:endParaRPr lang="ru-RU" sz="1600"/>
        </a:p>
      </dgm:t>
    </dgm:pt>
    <dgm:pt modelId="{A015132C-0517-4E2D-8579-ECFFCFDEAAA7}">
      <dgm:prSet custT="1"/>
      <dgm:spPr/>
      <dgm:t>
        <a:bodyPr/>
        <a:lstStyle/>
        <a:p>
          <a:r>
            <a:rPr lang="ru-RU" sz="1600" dirty="0" smtClean="0"/>
            <a:t>ИИП</a:t>
          </a:r>
          <a:endParaRPr lang="ru-RU" sz="1600" dirty="0"/>
        </a:p>
      </dgm:t>
    </dgm:pt>
    <dgm:pt modelId="{689D462F-4987-4427-9F17-FD9BFA34E55E}" type="parTrans" cxnId="{8E9BE52D-BFA2-421F-B50D-18C5FABFA651}">
      <dgm:prSet/>
      <dgm:spPr/>
      <dgm:t>
        <a:bodyPr/>
        <a:lstStyle/>
        <a:p>
          <a:endParaRPr lang="ru-RU" sz="1600"/>
        </a:p>
      </dgm:t>
    </dgm:pt>
    <dgm:pt modelId="{6B85A05F-505E-469C-9246-2A481065ADD5}" type="sibTrans" cxnId="{8E9BE52D-BFA2-421F-B50D-18C5FABFA651}">
      <dgm:prSet/>
      <dgm:spPr/>
      <dgm:t>
        <a:bodyPr/>
        <a:lstStyle/>
        <a:p>
          <a:endParaRPr lang="ru-RU" sz="1600"/>
        </a:p>
      </dgm:t>
    </dgm:pt>
    <dgm:pt modelId="{3C3297BA-1545-444E-A9D7-CAB34381A3F6}">
      <dgm:prSet custT="1"/>
      <dgm:spPr/>
      <dgm:t>
        <a:bodyPr/>
        <a:lstStyle/>
        <a:p>
          <a:r>
            <a:rPr lang="ru-RU" sz="1600" dirty="0" smtClean="0"/>
            <a:t>Курсы по выбору</a:t>
          </a:r>
          <a:endParaRPr lang="ru-RU" sz="1600" dirty="0"/>
        </a:p>
      </dgm:t>
    </dgm:pt>
    <dgm:pt modelId="{0F64623B-BEAF-4494-8FC0-F9CE4F0B0D13}" type="parTrans" cxnId="{37E58CF2-9CE7-4894-8A14-922A2BEE8916}">
      <dgm:prSet/>
      <dgm:spPr/>
      <dgm:t>
        <a:bodyPr/>
        <a:lstStyle/>
        <a:p>
          <a:endParaRPr lang="ru-RU" sz="1600"/>
        </a:p>
      </dgm:t>
    </dgm:pt>
    <dgm:pt modelId="{0E1FDC35-6C31-4220-B6A9-778A41577BBC}" type="sibTrans" cxnId="{37E58CF2-9CE7-4894-8A14-922A2BEE8916}">
      <dgm:prSet/>
      <dgm:spPr/>
      <dgm:t>
        <a:bodyPr/>
        <a:lstStyle/>
        <a:p>
          <a:endParaRPr lang="ru-RU" sz="1600"/>
        </a:p>
      </dgm:t>
    </dgm:pt>
    <dgm:pt modelId="{3A94F350-EB90-4B8B-8BFC-D60B6692DF9A}" type="pres">
      <dgm:prSet presAssocID="{8FA1EDDE-D881-4351-A6A1-93CB97C0904E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D2E7E6AB-F6B6-4853-ACC2-2CAD66982207}" type="pres">
      <dgm:prSet presAssocID="{8A159B3A-C888-42C7-A633-737F6C88057C}" presName="root" presStyleCnt="0"/>
      <dgm:spPr/>
    </dgm:pt>
    <dgm:pt modelId="{24250FCD-3B05-408E-871E-A9AB6E198AE1}" type="pres">
      <dgm:prSet presAssocID="{8A159B3A-C888-42C7-A633-737F6C88057C}" presName="rootComposite" presStyleCnt="0"/>
      <dgm:spPr/>
    </dgm:pt>
    <dgm:pt modelId="{D3B3ADC2-218C-4173-A8F4-FA92C602F310}" type="pres">
      <dgm:prSet presAssocID="{8A159B3A-C888-42C7-A633-737F6C88057C}" presName="rootText" presStyleLbl="node1" presStyleIdx="0" presStyleCnt="2" custScaleX="237631"/>
      <dgm:spPr/>
      <dgm:t>
        <a:bodyPr/>
        <a:lstStyle/>
        <a:p>
          <a:endParaRPr lang="ru-RU"/>
        </a:p>
      </dgm:t>
    </dgm:pt>
    <dgm:pt modelId="{4F32AD1A-9243-450B-BB3B-0CD410A0F4B7}" type="pres">
      <dgm:prSet presAssocID="{8A159B3A-C888-42C7-A633-737F6C88057C}" presName="rootConnector" presStyleLbl="node1" presStyleIdx="0" presStyleCnt="2"/>
      <dgm:spPr/>
      <dgm:t>
        <a:bodyPr/>
        <a:lstStyle/>
        <a:p>
          <a:endParaRPr lang="ru-RU"/>
        </a:p>
      </dgm:t>
    </dgm:pt>
    <dgm:pt modelId="{62BCC044-A9CA-45CC-9CDC-74A552305078}" type="pres">
      <dgm:prSet presAssocID="{8A159B3A-C888-42C7-A633-737F6C88057C}" presName="childShape" presStyleCnt="0"/>
      <dgm:spPr/>
    </dgm:pt>
    <dgm:pt modelId="{F10E1C00-622D-4822-987A-F5C703D560F5}" type="pres">
      <dgm:prSet presAssocID="{66F29453-CE5E-49F2-94DF-AB452E158D82}" presName="Name13" presStyleLbl="parChTrans1D2" presStyleIdx="0" presStyleCnt="8"/>
      <dgm:spPr/>
      <dgm:t>
        <a:bodyPr/>
        <a:lstStyle/>
        <a:p>
          <a:endParaRPr lang="ru-RU"/>
        </a:p>
      </dgm:t>
    </dgm:pt>
    <dgm:pt modelId="{55ADE8C2-F6C7-4E8E-ADC6-BB08CE228ACC}" type="pres">
      <dgm:prSet presAssocID="{C5B45389-83C3-4CDA-B6A4-533DD7FDE69A}" presName="childText" presStyleLbl="bgAcc1" presStyleIdx="0" presStyleCnt="8" custScaleX="15570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5B2234F-9DFE-4533-8C5A-8DDF163FE861}" type="pres">
      <dgm:prSet presAssocID="{61D00C48-B957-4F0B-9035-D18675C85AD5}" presName="Name13" presStyleLbl="parChTrans1D2" presStyleIdx="1" presStyleCnt="8"/>
      <dgm:spPr/>
      <dgm:t>
        <a:bodyPr/>
        <a:lstStyle/>
        <a:p>
          <a:endParaRPr lang="ru-RU"/>
        </a:p>
      </dgm:t>
    </dgm:pt>
    <dgm:pt modelId="{0BF02544-3DB5-46C3-9F89-A0D66B9A8A6D}" type="pres">
      <dgm:prSet presAssocID="{028BD1A3-5EE6-4998-8F83-93F728581D64}" presName="childText" presStyleLbl="bgAcc1" presStyleIdx="1" presStyleCnt="8" custScaleX="229693" custScaleY="174949" custLinFactNeighborX="1360" custLinFactNeighborY="-383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6611208-9128-42DB-8DDC-7E77CEBC1D9D}" type="pres">
      <dgm:prSet presAssocID="{0F64623B-BEAF-4494-8FC0-F9CE4F0B0D13}" presName="Name13" presStyleLbl="parChTrans1D2" presStyleIdx="2" presStyleCnt="8"/>
      <dgm:spPr/>
      <dgm:t>
        <a:bodyPr/>
        <a:lstStyle/>
        <a:p>
          <a:endParaRPr lang="ru-RU"/>
        </a:p>
      </dgm:t>
    </dgm:pt>
    <dgm:pt modelId="{3E891420-4C4D-4E32-B891-4740D024DE9B}" type="pres">
      <dgm:prSet presAssocID="{3C3297BA-1545-444E-A9D7-CAB34381A3F6}" presName="childText" presStyleLbl="bgAcc1" presStyleIdx="2" presStyleCnt="8" custScaleX="22576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20D6127-8BDF-4ED3-83B5-207FFB1E9361}" type="pres">
      <dgm:prSet presAssocID="{381F99CE-DB09-4B22-AB42-3E19DB9648A2}" presName="Name13" presStyleLbl="parChTrans1D2" presStyleIdx="3" presStyleCnt="8"/>
      <dgm:spPr/>
      <dgm:t>
        <a:bodyPr/>
        <a:lstStyle/>
        <a:p>
          <a:endParaRPr lang="ru-RU"/>
        </a:p>
      </dgm:t>
    </dgm:pt>
    <dgm:pt modelId="{A610EB4A-E8D1-4673-B0CC-FD0C1B263B90}" type="pres">
      <dgm:prSet presAssocID="{E24F1020-29FA-46F2-AD97-EC46FDF6D98A}" presName="childText" presStyleLbl="bgAcc1" presStyleIdx="3" presStyleCnt="8" custScaleX="13690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EDF0FC5-C759-40C2-B824-6811D24F7D2D}" type="pres">
      <dgm:prSet presAssocID="{7097FAA6-9D76-4C53-8D67-07B8D51866AA}" presName="root" presStyleCnt="0"/>
      <dgm:spPr/>
    </dgm:pt>
    <dgm:pt modelId="{DFCB0660-AACD-41DE-B4FF-6C5ECA24BD14}" type="pres">
      <dgm:prSet presAssocID="{7097FAA6-9D76-4C53-8D67-07B8D51866AA}" presName="rootComposite" presStyleCnt="0"/>
      <dgm:spPr/>
    </dgm:pt>
    <dgm:pt modelId="{CDA19731-2091-4EBB-B864-36676722DCE9}" type="pres">
      <dgm:prSet presAssocID="{7097FAA6-9D76-4C53-8D67-07B8D51866AA}" presName="rootText" presStyleLbl="node1" presStyleIdx="1" presStyleCnt="2" custScaleX="213533"/>
      <dgm:spPr/>
      <dgm:t>
        <a:bodyPr/>
        <a:lstStyle/>
        <a:p>
          <a:endParaRPr lang="ru-RU"/>
        </a:p>
      </dgm:t>
    </dgm:pt>
    <dgm:pt modelId="{CFD64DDF-C079-4313-B6E4-2EB96E3201D6}" type="pres">
      <dgm:prSet presAssocID="{7097FAA6-9D76-4C53-8D67-07B8D51866AA}" presName="rootConnector" presStyleLbl="node1" presStyleIdx="1" presStyleCnt="2"/>
      <dgm:spPr/>
      <dgm:t>
        <a:bodyPr/>
        <a:lstStyle/>
        <a:p>
          <a:endParaRPr lang="ru-RU"/>
        </a:p>
      </dgm:t>
    </dgm:pt>
    <dgm:pt modelId="{57A87635-308D-4893-A93A-F41C83792EBB}" type="pres">
      <dgm:prSet presAssocID="{7097FAA6-9D76-4C53-8D67-07B8D51866AA}" presName="childShape" presStyleCnt="0"/>
      <dgm:spPr/>
    </dgm:pt>
    <dgm:pt modelId="{3B4181D1-BCF4-4EF3-A101-BD3C8F78B9B6}" type="pres">
      <dgm:prSet presAssocID="{47D14BC4-B2C9-4238-A49E-5D251CFE4D3B}" presName="Name13" presStyleLbl="parChTrans1D2" presStyleIdx="4" presStyleCnt="8"/>
      <dgm:spPr/>
      <dgm:t>
        <a:bodyPr/>
        <a:lstStyle/>
        <a:p>
          <a:endParaRPr lang="ru-RU"/>
        </a:p>
      </dgm:t>
    </dgm:pt>
    <dgm:pt modelId="{6DAC4BD3-B350-44BA-8A6A-EC2A9F16E9FF}" type="pres">
      <dgm:prSet presAssocID="{07A89492-5459-4118-A4A1-E54E0B4FA6A9}" presName="childText" presStyleLbl="bgAcc1" presStyleIdx="4" presStyleCnt="8" custScaleX="288639" custScaleY="160042" custLinFactNeighborX="4436" custLinFactNeighborY="-378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DD308D0-5D64-476B-A293-0F6B06D52D96}" type="pres">
      <dgm:prSet presAssocID="{B3D08F71-ACE0-430C-8F18-9A9FAD75CF2B}" presName="Name13" presStyleLbl="parChTrans1D2" presStyleIdx="5" presStyleCnt="8"/>
      <dgm:spPr/>
      <dgm:t>
        <a:bodyPr/>
        <a:lstStyle/>
        <a:p>
          <a:endParaRPr lang="ru-RU"/>
        </a:p>
      </dgm:t>
    </dgm:pt>
    <dgm:pt modelId="{289E638F-5D63-4229-AF5A-72FF8819181F}" type="pres">
      <dgm:prSet presAssocID="{2F3D0ED9-F50B-4F4B-BAFD-3148AF8FC5D4}" presName="childText" presStyleLbl="bgAcc1" presStyleIdx="5" presStyleCnt="8" custScaleX="14732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90AFFCE-AB28-4202-A33D-A62994A89306}" type="pres">
      <dgm:prSet presAssocID="{FF1B1CD8-F78C-468B-9723-433ED3F91AAE}" presName="Name13" presStyleLbl="parChTrans1D2" presStyleIdx="6" presStyleCnt="8"/>
      <dgm:spPr/>
      <dgm:t>
        <a:bodyPr/>
        <a:lstStyle/>
        <a:p>
          <a:endParaRPr lang="ru-RU"/>
        </a:p>
      </dgm:t>
    </dgm:pt>
    <dgm:pt modelId="{E1050F35-081B-4E99-8CCF-0EB69B841687}" type="pres">
      <dgm:prSet presAssocID="{9DC6FAF8-11A9-4E81-8344-756601706F7C}" presName="childText" presStyleLbl="bgAcc1" presStyleIdx="6" presStyleCnt="8" custScaleX="14732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5083A96-48D3-49AA-B4B0-1D6C3DC948BE}" type="pres">
      <dgm:prSet presAssocID="{689D462F-4987-4427-9F17-FD9BFA34E55E}" presName="Name13" presStyleLbl="parChTrans1D2" presStyleIdx="7" presStyleCnt="8"/>
      <dgm:spPr/>
      <dgm:t>
        <a:bodyPr/>
        <a:lstStyle/>
        <a:p>
          <a:endParaRPr lang="ru-RU"/>
        </a:p>
      </dgm:t>
    </dgm:pt>
    <dgm:pt modelId="{8682B235-69FB-4D6C-9256-206B4F353BA4}" type="pres">
      <dgm:prSet presAssocID="{A015132C-0517-4E2D-8579-ECFFCFDEAAA7}" presName="childText" presStyleLbl="bgAcc1" presStyleIdx="7" presStyleCnt="8" custScaleX="14567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86DD49A-3AEF-43C6-9D71-C65DC452E28C}" srcId="{8A159B3A-C888-42C7-A633-737F6C88057C}" destId="{028BD1A3-5EE6-4998-8F83-93F728581D64}" srcOrd="1" destOrd="0" parTransId="{61D00C48-B957-4F0B-9035-D18675C85AD5}" sibTransId="{B349429C-F155-44C3-BABA-9FF398663A81}"/>
    <dgm:cxn modelId="{81D9F85E-5B47-4932-8C83-5C9EE82D00E5}" type="presOf" srcId="{C5B45389-83C3-4CDA-B6A4-533DD7FDE69A}" destId="{55ADE8C2-F6C7-4E8E-ADC6-BB08CE228ACC}" srcOrd="0" destOrd="0" presId="urn:microsoft.com/office/officeart/2005/8/layout/hierarchy3"/>
    <dgm:cxn modelId="{8AF53540-9C26-43F9-85A6-DE3750908611}" srcId="{7097FAA6-9D76-4C53-8D67-07B8D51866AA}" destId="{9DC6FAF8-11A9-4E81-8344-756601706F7C}" srcOrd="2" destOrd="0" parTransId="{FF1B1CD8-F78C-468B-9723-433ED3F91AAE}" sibTransId="{4FCF89FE-13B8-46CF-8951-F8571C94D8CB}"/>
    <dgm:cxn modelId="{A04BC58C-14A1-4F3F-87ED-D8A98F1F1117}" type="presOf" srcId="{2F3D0ED9-F50B-4F4B-BAFD-3148AF8FC5D4}" destId="{289E638F-5D63-4229-AF5A-72FF8819181F}" srcOrd="0" destOrd="0" presId="urn:microsoft.com/office/officeart/2005/8/layout/hierarchy3"/>
    <dgm:cxn modelId="{533874C3-745B-416E-8CDA-3643965CCCA0}" type="presOf" srcId="{7097FAA6-9D76-4C53-8D67-07B8D51866AA}" destId="{CDA19731-2091-4EBB-B864-36676722DCE9}" srcOrd="0" destOrd="0" presId="urn:microsoft.com/office/officeart/2005/8/layout/hierarchy3"/>
    <dgm:cxn modelId="{AEB06B81-7B30-4026-8BE3-0F58C60FE519}" type="presOf" srcId="{381F99CE-DB09-4B22-AB42-3E19DB9648A2}" destId="{820D6127-8BDF-4ED3-83B5-207FFB1E9361}" srcOrd="0" destOrd="0" presId="urn:microsoft.com/office/officeart/2005/8/layout/hierarchy3"/>
    <dgm:cxn modelId="{E120CF30-28A1-4507-867B-42BE998882D3}" type="presOf" srcId="{689D462F-4987-4427-9F17-FD9BFA34E55E}" destId="{85083A96-48D3-49AA-B4B0-1D6C3DC948BE}" srcOrd="0" destOrd="0" presId="urn:microsoft.com/office/officeart/2005/8/layout/hierarchy3"/>
    <dgm:cxn modelId="{5C6FE223-89A2-4072-ADD7-D947D2F07FD7}" type="presOf" srcId="{47D14BC4-B2C9-4238-A49E-5D251CFE4D3B}" destId="{3B4181D1-BCF4-4EF3-A101-BD3C8F78B9B6}" srcOrd="0" destOrd="0" presId="urn:microsoft.com/office/officeart/2005/8/layout/hierarchy3"/>
    <dgm:cxn modelId="{A28400A4-CB12-42CE-9764-5FF2954C5532}" type="presOf" srcId="{8A159B3A-C888-42C7-A633-737F6C88057C}" destId="{4F32AD1A-9243-450B-BB3B-0CD410A0F4B7}" srcOrd="1" destOrd="0" presId="urn:microsoft.com/office/officeart/2005/8/layout/hierarchy3"/>
    <dgm:cxn modelId="{ACAF0AA4-8D08-4750-82B7-85D2547B3AAD}" type="presOf" srcId="{A015132C-0517-4E2D-8579-ECFFCFDEAAA7}" destId="{8682B235-69FB-4D6C-9256-206B4F353BA4}" srcOrd="0" destOrd="0" presId="urn:microsoft.com/office/officeart/2005/8/layout/hierarchy3"/>
    <dgm:cxn modelId="{A1C9DD1F-745B-4BFB-AF9E-36B13FCF0F05}" type="presOf" srcId="{B3D08F71-ACE0-430C-8F18-9A9FAD75CF2B}" destId="{5DD308D0-5D64-476B-A293-0F6B06D52D96}" srcOrd="0" destOrd="0" presId="urn:microsoft.com/office/officeart/2005/8/layout/hierarchy3"/>
    <dgm:cxn modelId="{A5446D79-D0CA-4BBF-821D-B36688F8DD0E}" type="presOf" srcId="{7097FAA6-9D76-4C53-8D67-07B8D51866AA}" destId="{CFD64DDF-C079-4313-B6E4-2EB96E3201D6}" srcOrd="1" destOrd="0" presId="urn:microsoft.com/office/officeart/2005/8/layout/hierarchy3"/>
    <dgm:cxn modelId="{253D61CC-7522-4F64-AD07-5CE1DC45A084}" type="presOf" srcId="{028BD1A3-5EE6-4998-8F83-93F728581D64}" destId="{0BF02544-3DB5-46C3-9F89-A0D66B9A8A6D}" srcOrd="0" destOrd="0" presId="urn:microsoft.com/office/officeart/2005/8/layout/hierarchy3"/>
    <dgm:cxn modelId="{E0DE092B-F50F-41CE-85EB-EC47EAD0435B}" srcId="{8A159B3A-C888-42C7-A633-737F6C88057C}" destId="{E24F1020-29FA-46F2-AD97-EC46FDF6D98A}" srcOrd="3" destOrd="0" parTransId="{381F99CE-DB09-4B22-AB42-3E19DB9648A2}" sibTransId="{E9722882-2206-4718-B571-6E58B035787C}"/>
    <dgm:cxn modelId="{E29A5965-408A-4006-B57C-31C006463307}" type="presOf" srcId="{0F64623B-BEAF-4494-8FC0-F9CE4F0B0D13}" destId="{F6611208-9128-42DB-8DDC-7E77CEBC1D9D}" srcOrd="0" destOrd="0" presId="urn:microsoft.com/office/officeart/2005/8/layout/hierarchy3"/>
    <dgm:cxn modelId="{E62F5B6E-A4D0-4431-BE60-8A37E43949AA}" type="presOf" srcId="{61D00C48-B957-4F0B-9035-D18675C85AD5}" destId="{B5B2234F-9DFE-4533-8C5A-8DDF163FE861}" srcOrd="0" destOrd="0" presId="urn:microsoft.com/office/officeart/2005/8/layout/hierarchy3"/>
    <dgm:cxn modelId="{6E2E50EC-B0CE-4F11-9D0E-5F6CEAC85DB2}" srcId="{8FA1EDDE-D881-4351-A6A1-93CB97C0904E}" destId="{7097FAA6-9D76-4C53-8D67-07B8D51866AA}" srcOrd="1" destOrd="0" parTransId="{AA99D3C8-B0CA-4AF9-930A-909385F82789}" sibTransId="{3C6D1B2C-78C1-4395-8DEB-161173471354}"/>
    <dgm:cxn modelId="{6F950ABE-B185-4F01-AC7C-9985D83F9E92}" srcId="{8FA1EDDE-D881-4351-A6A1-93CB97C0904E}" destId="{8A159B3A-C888-42C7-A633-737F6C88057C}" srcOrd="0" destOrd="0" parTransId="{4D3D04F0-4FE1-42AA-9252-75558B80808E}" sibTransId="{6E256D01-445F-4AA8-B422-365FBEAD21E2}"/>
    <dgm:cxn modelId="{B4452446-59F1-4963-B0C9-B49D3529574C}" type="presOf" srcId="{07A89492-5459-4118-A4A1-E54E0B4FA6A9}" destId="{6DAC4BD3-B350-44BA-8A6A-EC2A9F16E9FF}" srcOrd="0" destOrd="0" presId="urn:microsoft.com/office/officeart/2005/8/layout/hierarchy3"/>
    <dgm:cxn modelId="{DA16B00B-D158-4DB0-A01B-918888B3675B}" type="presOf" srcId="{FF1B1CD8-F78C-468B-9723-433ED3F91AAE}" destId="{590AFFCE-AB28-4202-A33D-A62994A89306}" srcOrd="0" destOrd="0" presId="urn:microsoft.com/office/officeart/2005/8/layout/hierarchy3"/>
    <dgm:cxn modelId="{2E41D5AF-7493-46D4-BE98-9A69E6E88026}" srcId="{7097FAA6-9D76-4C53-8D67-07B8D51866AA}" destId="{2F3D0ED9-F50B-4F4B-BAFD-3148AF8FC5D4}" srcOrd="1" destOrd="0" parTransId="{B3D08F71-ACE0-430C-8F18-9A9FAD75CF2B}" sibTransId="{4F644B45-AFE8-43A2-A4EF-36EF7A030551}"/>
    <dgm:cxn modelId="{37E58CF2-9CE7-4894-8A14-922A2BEE8916}" srcId="{8A159B3A-C888-42C7-A633-737F6C88057C}" destId="{3C3297BA-1545-444E-A9D7-CAB34381A3F6}" srcOrd="2" destOrd="0" parTransId="{0F64623B-BEAF-4494-8FC0-F9CE4F0B0D13}" sibTransId="{0E1FDC35-6C31-4220-B6A9-778A41577BBC}"/>
    <dgm:cxn modelId="{3E99963D-1181-4101-BCFB-080061E1DB11}" type="presOf" srcId="{3C3297BA-1545-444E-A9D7-CAB34381A3F6}" destId="{3E891420-4C4D-4E32-B891-4740D024DE9B}" srcOrd="0" destOrd="0" presId="urn:microsoft.com/office/officeart/2005/8/layout/hierarchy3"/>
    <dgm:cxn modelId="{690A7D43-9F27-4D9D-AE7D-195AE1D7CE34}" srcId="{7097FAA6-9D76-4C53-8D67-07B8D51866AA}" destId="{07A89492-5459-4118-A4A1-E54E0B4FA6A9}" srcOrd="0" destOrd="0" parTransId="{47D14BC4-B2C9-4238-A49E-5D251CFE4D3B}" sibTransId="{D897CA86-20CA-4FF1-A6ED-45EAE0F53D19}"/>
    <dgm:cxn modelId="{A3E98C04-6BF0-4258-9A07-93507D4D5E06}" type="presOf" srcId="{9DC6FAF8-11A9-4E81-8344-756601706F7C}" destId="{E1050F35-081B-4E99-8CCF-0EB69B841687}" srcOrd="0" destOrd="0" presId="urn:microsoft.com/office/officeart/2005/8/layout/hierarchy3"/>
    <dgm:cxn modelId="{B42C84D5-ADCB-4904-B4D5-B155BB5AB27E}" type="presOf" srcId="{66F29453-CE5E-49F2-94DF-AB452E158D82}" destId="{F10E1C00-622D-4822-987A-F5C703D560F5}" srcOrd="0" destOrd="0" presId="urn:microsoft.com/office/officeart/2005/8/layout/hierarchy3"/>
    <dgm:cxn modelId="{8E9BE52D-BFA2-421F-B50D-18C5FABFA651}" srcId="{7097FAA6-9D76-4C53-8D67-07B8D51866AA}" destId="{A015132C-0517-4E2D-8579-ECFFCFDEAAA7}" srcOrd="3" destOrd="0" parTransId="{689D462F-4987-4427-9F17-FD9BFA34E55E}" sibTransId="{6B85A05F-505E-469C-9246-2A481065ADD5}"/>
    <dgm:cxn modelId="{363F840B-78A2-4843-B39C-44F5A012F0B7}" type="presOf" srcId="{8FA1EDDE-D881-4351-A6A1-93CB97C0904E}" destId="{3A94F350-EB90-4B8B-8BFC-D60B6692DF9A}" srcOrd="0" destOrd="0" presId="urn:microsoft.com/office/officeart/2005/8/layout/hierarchy3"/>
    <dgm:cxn modelId="{42869F90-45F9-4152-BCBB-DFAF64E944C0}" srcId="{8A159B3A-C888-42C7-A633-737F6C88057C}" destId="{C5B45389-83C3-4CDA-B6A4-533DD7FDE69A}" srcOrd="0" destOrd="0" parTransId="{66F29453-CE5E-49F2-94DF-AB452E158D82}" sibTransId="{473EFA2A-3438-4F8F-A48E-FE48F76D19D0}"/>
    <dgm:cxn modelId="{0D368568-FCA4-457E-B684-11523E7C02AA}" type="presOf" srcId="{E24F1020-29FA-46F2-AD97-EC46FDF6D98A}" destId="{A610EB4A-E8D1-4673-B0CC-FD0C1B263B90}" srcOrd="0" destOrd="0" presId="urn:microsoft.com/office/officeart/2005/8/layout/hierarchy3"/>
    <dgm:cxn modelId="{4F653A48-5F6C-4A1F-9E94-9889A6FE7A5A}" type="presOf" srcId="{8A159B3A-C888-42C7-A633-737F6C88057C}" destId="{D3B3ADC2-218C-4173-A8F4-FA92C602F310}" srcOrd="0" destOrd="0" presId="urn:microsoft.com/office/officeart/2005/8/layout/hierarchy3"/>
    <dgm:cxn modelId="{62B8D920-BCA8-4A4B-B404-87CDC1EF479C}" type="presParOf" srcId="{3A94F350-EB90-4B8B-8BFC-D60B6692DF9A}" destId="{D2E7E6AB-F6B6-4853-ACC2-2CAD66982207}" srcOrd="0" destOrd="0" presId="urn:microsoft.com/office/officeart/2005/8/layout/hierarchy3"/>
    <dgm:cxn modelId="{1721939B-6544-41BC-A2FF-1F7E7FC64CD5}" type="presParOf" srcId="{D2E7E6AB-F6B6-4853-ACC2-2CAD66982207}" destId="{24250FCD-3B05-408E-871E-A9AB6E198AE1}" srcOrd="0" destOrd="0" presId="urn:microsoft.com/office/officeart/2005/8/layout/hierarchy3"/>
    <dgm:cxn modelId="{E06DA346-4B17-4D57-889A-50D5D82BE23A}" type="presParOf" srcId="{24250FCD-3B05-408E-871E-A9AB6E198AE1}" destId="{D3B3ADC2-218C-4173-A8F4-FA92C602F310}" srcOrd="0" destOrd="0" presId="urn:microsoft.com/office/officeart/2005/8/layout/hierarchy3"/>
    <dgm:cxn modelId="{3DD2AA0B-E6D3-4889-96B6-316BDAA2D9DE}" type="presParOf" srcId="{24250FCD-3B05-408E-871E-A9AB6E198AE1}" destId="{4F32AD1A-9243-450B-BB3B-0CD410A0F4B7}" srcOrd="1" destOrd="0" presId="urn:microsoft.com/office/officeart/2005/8/layout/hierarchy3"/>
    <dgm:cxn modelId="{FC4B703D-5860-4A66-8954-B5E1540387F9}" type="presParOf" srcId="{D2E7E6AB-F6B6-4853-ACC2-2CAD66982207}" destId="{62BCC044-A9CA-45CC-9CDC-74A552305078}" srcOrd="1" destOrd="0" presId="urn:microsoft.com/office/officeart/2005/8/layout/hierarchy3"/>
    <dgm:cxn modelId="{AA368299-C6E2-4891-980B-1A72DB1E5351}" type="presParOf" srcId="{62BCC044-A9CA-45CC-9CDC-74A552305078}" destId="{F10E1C00-622D-4822-987A-F5C703D560F5}" srcOrd="0" destOrd="0" presId="urn:microsoft.com/office/officeart/2005/8/layout/hierarchy3"/>
    <dgm:cxn modelId="{0A683B62-7D24-4C16-AE2E-DE71676F6B31}" type="presParOf" srcId="{62BCC044-A9CA-45CC-9CDC-74A552305078}" destId="{55ADE8C2-F6C7-4E8E-ADC6-BB08CE228ACC}" srcOrd="1" destOrd="0" presId="urn:microsoft.com/office/officeart/2005/8/layout/hierarchy3"/>
    <dgm:cxn modelId="{0A7159CD-BA2B-471E-877F-145BB0B0A7FE}" type="presParOf" srcId="{62BCC044-A9CA-45CC-9CDC-74A552305078}" destId="{B5B2234F-9DFE-4533-8C5A-8DDF163FE861}" srcOrd="2" destOrd="0" presId="urn:microsoft.com/office/officeart/2005/8/layout/hierarchy3"/>
    <dgm:cxn modelId="{F7DF5F4A-8D9B-48A9-8EAE-AB975F530146}" type="presParOf" srcId="{62BCC044-A9CA-45CC-9CDC-74A552305078}" destId="{0BF02544-3DB5-46C3-9F89-A0D66B9A8A6D}" srcOrd="3" destOrd="0" presId="urn:microsoft.com/office/officeart/2005/8/layout/hierarchy3"/>
    <dgm:cxn modelId="{81643DB5-F652-4B60-8F96-3E134BB51FA6}" type="presParOf" srcId="{62BCC044-A9CA-45CC-9CDC-74A552305078}" destId="{F6611208-9128-42DB-8DDC-7E77CEBC1D9D}" srcOrd="4" destOrd="0" presId="urn:microsoft.com/office/officeart/2005/8/layout/hierarchy3"/>
    <dgm:cxn modelId="{1B64CF83-542A-45F5-A6E7-80C08FE56BB8}" type="presParOf" srcId="{62BCC044-A9CA-45CC-9CDC-74A552305078}" destId="{3E891420-4C4D-4E32-B891-4740D024DE9B}" srcOrd="5" destOrd="0" presId="urn:microsoft.com/office/officeart/2005/8/layout/hierarchy3"/>
    <dgm:cxn modelId="{1A8B4E05-EA4B-4883-AAB8-BBFD5D8DC319}" type="presParOf" srcId="{62BCC044-A9CA-45CC-9CDC-74A552305078}" destId="{820D6127-8BDF-4ED3-83B5-207FFB1E9361}" srcOrd="6" destOrd="0" presId="urn:microsoft.com/office/officeart/2005/8/layout/hierarchy3"/>
    <dgm:cxn modelId="{F784ECA0-F79F-473B-8369-D040F3E32350}" type="presParOf" srcId="{62BCC044-A9CA-45CC-9CDC-74A552305078}" destId="{A610EB4A-E8D1-4673-B0CC-FD0C1B263B90}" srcOrd="7" destOrd="0" presId="urn:microsoft.com/office/officeart/2005/8/layout/hierarchy3"/>
    <dgm:cxn modelId="{86F2D8CC-B708-4232-AEB6-160A053EB5DC}" type="presParOf" srcId="{3A94F350-EB90-4B8B-8BFC-D60B6692DF9A}" destId="{1EDF0FC5-C759-40C2-B824-6811D24F7D2D}" srcOrd="1" destOrd="0" presId="urn:microsoft.com/office/officeart/2005/8/layout/hierarchy3"/>
    <dgm:cxn modelId="{3775582B-8CDE-43EB-9DD3-7B910B24CFAE}" type="presParOf" srcId="{1EDF0FC5-C759-40C2-B824-6811D24F7D2D}" destId="{DFCB0660-AACD-41DE-B4FF-6C5ECA24BD14}" srcOrd="0" destOrd="0" presId="urn:microsoft.com/office/officeart/2005/8/layout/hierarchy3"/>
    <dgm:cxn modelId="{07BCADED-AD92-4F9D-B385-2B490EB072BA}" type="presParOf" srcId="{DFCB0660-AACD-41DE-B4FF-6C5ECA24BD14}" destId="{CDA19731-2091-4EBB-B864-36676722DCE9}" srcOrd="0" destOrd="0" presId="urn:microsoft.com/office/officeart/2005/8/layout/hierarchy3"/>
    <dgm:cxn modelId="{C69B40B5-2BA1-4AD1-9B75-A7C24FE91593}" type="presParOf" srcId="{DFCB0660-AACD-41DE-B4FF-6C5ECA24BD14}" destId="{CFD64DDF-C079-4313-B6E4-2EB96E3201D6}" srcOrd="1" destOrd="0" presId="urn:microsoft.com/office/officeart/2005/8/layout/hierarchy3"/>
    <dgm:cxn modelId="{44A85978-B03C-4929-A697-47BDE2C14B07}" type="presParOf" srcId="{1EDF0FC5-C759-40C2-B824-6811D24F7D2D}" destId="{57A87635-308D-4893-A93A-F41C83792EBB}" srcOrd="1" destOrd="0" presId="urn:microsoft.com/office/officeart/2005/8/layout/hierarchy3"/>
    <dgm:cxn modelId="{BE35A0C2-E315-4EB6-A48D-B2255FD82303}" type="presParOf" srcId="{57A87635-308D-4893-A93A-F41C83792EBB}" destId="{3B4181D1-BCF4-4EF3-A101-BD3C8F78B9B6}" srcOrd="0" destOrd="0" presId="urn:microsoft.com/office/officeart/2005/8/layout/hierarchy3"/>
    <dgm:cxn modelId="{158159C4-35D2-4ACE-AD2C-461F1E8214AD}" type="presParOf" srcId="{57A87635-308D-4893-A93A-F41C83792EBB}" destId="{6DAC4BD3-B350-44BA-8A6A-EC2A9F16E9FF}" srcOrd="1" destOrd="0" presId="urn:microsoft.com/office/officeart/2005/8/layout/hierarchy3"/>
    <dgm:cxn modelId="{2924A1CE-4DC5-454F-8B3D-25C1D51FDF74}" type="presParOf" srcId="{57A87635-308D-4893-A93A-F41C83792EBB}" destId="{5DD308D0-5D64-476B-A293-0F6B06D52D96}" srcOrd="2" destOrd="0" presId="urn:microsoft.com/office/officeart/2005/8/layout/hierarchy3"/>
    <dgm:cxn modelId="{B72F7C08-D15A-4863-8063-480446F65085}" type="presParOf" srcId="{57A87635-308D-4893-A93A-F41C83792EBB}" destId="{289E638F-5D63-4229-AF5A-72FF8819181F}" srcOrd="3" destOrd="0" presId="urn:microsoft.com/office/officeart/2005/8/layout/hierarchy3"/>
    <dgm:cxn modelId="{19355C47-4F8B-47BA-949B-4AE900CC5860}" type="presParOf" srcId="{57A87635-308D-4893-A93A-F41C83792EBB}" destId="{590AFFCE-AB28-4202-A33D-A62994A89306}" srcOrd="4" destOrd="0" presId="urn:microsoft.com/office/officeart/2005/8/layout/hierarchy3"/>
    <dgm:cxn modelId="{003B0452-6451-4099-926D-29BEADD85157}" type="presParOf" srcId="{57A87635-308D-4893-A93A-F41C83792EBB}" destId="{E1050F35-081B-4E99-8CCF-0EB69B841687}" srcOrd="5" destOrd="0" presId="urn:microsoft.com/office/officeart/2005/8/layout/hierarchy3"/>
    <dgm:cxn modelId="{9AEAF8B3-163B-46DD-9FEC-A106410E6EB5}" type="presParOf" srcId="{57A87635-308D-4893-A93A-F41C83792EBB}" destId="{85083A96-48D3-49AA-B4B0-1D6C3DC948BE}" srcOrd="6" destOrd="0" presId="urn:microsoft.com/office/officeart/2005/8/layout/hierarchy3"/>
    <dgm:cxn modelId="{C5523FB6-B47E-49D5-B1A5-0ACD915CD8E2}" type="presParOf" srcId="{57A87635-308D-4893-A93A-F41C83792EBB}" destId="{8682B235-69FB-4D6C-9256-206B4F353BA4}" srcOrd="7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83D4AFB-C850-4F19-9BCB-89690F8EE2CB}" type="doc">
      <dgm:prSet loTypeId="urn:microsoft.com/office/officeart/2005/8/layout/cycle6" loCatId="cycle" qsTypeId="urn:microsoft.com/office/officeart/2005/8/quickstyle/simple1" qsCatId="simple" csTypeId="urn:microsoft.com/office/officeart/2005/8/colors/colorful1#2" csCatId="colorful" phldr="1"/>
      <dgm:spPr/>
      <dgm:t>
        <a:bodyPr/>
        <a:lstStyle/>
        <a:p>
          <a:endParaRPr lang="ru-RU"/>
        </a:p>
      </dgm:t>
    </dgm:pt>
    <dgm:pt modelId="{2251A1B6-73B2-4A0E-970C-3C8E4A3E70C1}">
      <dgm:prSet phldrT="[Текст]" custT="1"/>
      <dgm:spPr/>
      <dgm:t>
        <a:bodyPr/>
        <a:lstStyle/>
        <a:p>
          <a:r>
            <a:rPr lang="ru-RU" sz="2000" dirty="0" smtClean="0">
              <a:solidFill>
                <a:schemeClr val="tx1"/>
              </a:solidFill>
            </a:rPr>
            <a:t>Духовно-нравственное</a:t>
          </a:r>
          <a:endParaRPr lang="ru-RU" sz="2000" dirty="0">
            <a:solidFill>
              <a:schemeClr val="tx1"/>
            </a:solidFill>
          </a:endParaRPr>
        </a:p>
      </dgm:t>
    </dgm:pt>
    <dgm:pt modelId="{7632AF33-679D-441C-94B9-78736E05085D}" type="parTrans" cxnId="{606290E3-141F-46FD-937E-7160869EBAD9}">
      <dgm:prSet/>
      <dgm:spPr/>
      <dgm:t>
        <a:bodyPr/>
        <a:lstStyle/>
        <a:p>
          <a:endParaRPr lang="ru-RU" sz="2000">
            <a:solidFill>
              <a:schemeClr val="tx1"/>
            </a:solidFill>
          </a:endParaRPr>
        </a:p>
      </dgm:t>
    </dgm:pt>
    <dgm:pt modelId="{7676A2B3-A5DD-4472-A3E8-54DA32064B05}" type="sibTrans" cxnId="{606290E3-141F-46FD-937E-7160869EBAD9}">
      <dgm:prSet/>
      <dgm:spPr/>
      <dgm:t>
        <a:bodyPr/>
        <a:lstStyle/>
        <a:p>
          <a:endParaRPr lang="ru-RU" sz="2000">
            <a:solidFill>
              <a:schemeClr val="tx1"/>
            </a:solidFill>
          </a:endParaRPr>
        </a:p>
      </dgm:t>
    </dgm:pt>
    <dgm:pt modelId="{2120ED2C-3A9C-4B8C-9003-BA76297FAE03}">
      <dgm:prSet phldrT="[Текст]" custT="1"/>
      <dgm:spPr/>
      <dgm:t>
        <a:bodyPr/>
        <a:lstStyle/>
        <a:p>
          <a:r>
            <a:rPr lang="ru-RU" sz="2000" dirty="0" smtClean="0">
              <a:solidFill>
                <a:schemeClr val="tx1"/>
              </a:solidFill>
            </a:rPr>
            <a:t>социальное </a:t>
          </a:r>
          <a:endParaRPr lang="ru-RU" sz="2000" dirty="0">
            <a:solidFill>
              <a:schemeClr val="tx1"/>
            </a:solidFill>
          </a:endParaRPr>
        </a:p>
      </dgm:t>
    </dgm:pt>
    <dgm:pt modelId="{080287E6-DE81-4418-8A61-DBBFB4D6CD34}" type="parTrans" cxnId="{6C75CE79-D98C-4AC8-9713-2BF7FFEA1115}">
      <dgm:prSet/>
      <dgm:spPr/>
      <dgm:t>
        <a:bodyPr/>
        <a:lstStyle/>
        <a:p>
          <a:endParaRPr lang="ru-RU" sz="2000">
            <a:solidFill>
              <a:schemeClr val="tx1"/>
            </a:solidFill>
          </a:endParaRPr>
        </a:p>
      </dgm:t>
    </dgm:pt>
    <dgm:pt modelId="{26FC70DA-E886-40C9-9E39-ED654A236B4E}" type="sibTrans" cxnId="{6C75CE79-D98C-4AC8-9713-2BF7FFEA1115}">
      <dgm:prSet/>
      <dgm:spPr/>
      <dgm:t>
        <a:bodyPr/>
        <a:lstStyle/>
        <a:p>
          <a:endParaRPr lang="ru-RU" sz="2000">
            <a:solidFill>
              <a:schemeClr val="tx1"/>
            </a:solidFill>
          </a:endParaRPr>
        </a:p>
      </dgm:t>
    </dgm:pt>
    <dgm:pt modelId="{D7AC03B5-79E7-4E10-9BEB-4B4675E28FAE}">
      <dgm:prSet phldrT="[Текст]" custT="1"/>
      <dgm:spPr/>
      <dgm:t>
        <a:bodyPr/>
        <a:lstStyle/>
        <a:p>
          <a:r>
            <a:rPr lang="ru-RU" sz="2000" dirty="0" smtClean="0">
              <a:solidFill>
                <a:schemeClr val="tx1"/>
              </a:solidFill>
            </a:rPr>
            <a:t>Спортивно-физкультурное</a:t>
          </a:r>
          <a:endParaRPr lang="ru-RU" sz="2000" dirty="0">
            <a:solidFill>
              <a:schemeClr val="tx1"/>
            </a:solidFill>
          </a:endParaRPr>
        </a:p>
      </dgm:t>
    </dgm:pt>
    <dgm:pt modelId="{6B237DFE-7280-4831-8D91-6931BD36C898}" type="parTrans" cxnId="{2D60D9A0-CFF4-43B3-8BC2-2E71F226E9D8}">
      <dgm:prSet/>
      <dgm:spPr/>
      <dgm:t>
        <a:bodyPr/>
        <a:lstStyle/>
        <a:p>
          <a:endParaRPr lang="ru-RU" sz="2000">
            <a:solidFill>
              <a:schemeClr val="tx1"/>
            </a:solidFill>
          </a:endParaRPr>
        </a:p>
      </dgm:t>
    </dgm:pt>
    <dgm:pt modelId="{166C32A2-2FCA-4A6C-B3D5-1CC615BE891E}" type="sibTrans" cxnId="{2D60D9A0-CFF4-43B3-8BC2-2E71F226E9D8}">
      <dgm:prSet/>
      <dgm:spPr/>
      <dgm:t>
        <a:bodyPr/>
        <a:lstStyle/>
        <a:p>
          <a:endParaRPr lang="ru-RU" sz="2000">
            <a:solidFill>
              <a:schemeClr val="tx1"/>
            </a:solidFill>
          </a:endParaRPr>
        </a:p>
      </dgm:t>
    </dgm:pt>
    <dgm:pt modelId="{3A9566F8-6041-45EB-B7C6-E137AE4A3D6F}">
      <dgm:prSet phldrT="[Текст]" custT="1"/>
      <dgm:spPr/>
      <dgm:t>
        <a:bodyPr/>
        <a:lstStyle/>
        <a:p>
          <a:r>
            <a:rPr lang="ru-RU" sz="2000" dirty="0" smtClean="0">
              <a:solidFill>
                <a:schemeClr val="tx1"/>
              </a:solidFill>
            </a:rPr>
            <a:t>Общекультурное </a:t>
          </a:r>
          <a:endParaRPr lang="ru-RU" sz="2000" dirty="0">
            <a:solidFill>
              <a:schemeClr val="tx1"/>
            </a:solidFill>
          </a:endParaRPr>
        </a:p>
      </dgm:t>
    </dgm:pt>
    <dgm:pt modelId="{D529FC08-D6BB-4C63-8D52-45792B5DF208}" type="parTrans" cxnId="{6AB70031-2C9A-4069-B7D4-ACA85E867781}">
      <dgm:prSet/>
      <dgm:spPr/>
      <dgm:t>
        <a:bodyPr/>
        <a:lstStyle/>
        <a:p>
          <a:endParaRPr lang="ru-RU" sz="2000">
            <a:solidFill>
              <a:schemeClr val="tx1"/>
            </a:solidFill>
          </a:endParaRPr>
        </a:p>
      </dgm:t>
    </dgm:pt>
    <dgm:pt modelId="{340664D3-95ED-4A42-A3C5-A5EE7A1C8D99}" type="sibTrans" cxnId="{6AB70031-2C9A-4069-B7D4-ACA85E867781}">
      <dgm:prSet/>
      <dgm:spPr/>
      <dgm:t>
        <a:bodyPr/>
        <a:lstStyle/>
        <a:p>
          <a:endParaRPr lang="ru-RU" sz="2000">
            <a:solidFill>
              <a:schemeClr val="tx1"/>
            </a:solidFill>
          </a:endParaRPr>
        </a:p>
      </dgm:t>
    </dgm:pt>
    <dgm:pt modelId="{0CF6214E-AB5F-465A-90A0-5AE164047145}">
      <dgm:prSet phldrT="[Текст]" custT="1"/>
      <dgm:spPr/>
      <dgm:t>
        <a:bodyPr/>
        <a:lstStyle/>
        <a:p>
          <a:r>
            <a:rPr lang="ru-RU" sz="2000" dirty="0" smtClean="0">
              <a:solidFill>
                <a:schemeClr val="tx1"/>
              </a:solidFill>
            </a:rPr>
            <a:t>Интеллектуальное </a:t>
          </a:r>
          <a:endParaRPr lang="ru-RU" sz="2000" dirty="0">
            <a:solidFill>
              <a:schemeClr val="tx1"/>
            </a:solidFill>
          </a:endParaRPr>
        </a:p>
      </dgm:t>
    </dgm:pt>
    <dgm:pt modelId="{B22A764D-DF03-4E0D-A282-7774DD6074DC}" type="parTrans" cxnId="{B2028B8C-FCEC-4315-AA72-0B17056A2874}">
      <dgm:prSet/>
      <dgm:spPr/>
      <dgm:t>
        <a:bodyPr/>
        <a:lstStyle/>
        <a:p>
          <a:endParaRPr lang="ru-RU" sz="2000">
            <a:solidFill>
              <a:schemeClr val="tx1"/>
            </a:solidFill>
          </a:endParaRPr>
        </a:p>
      </dgm:t>
    </dgm:pt>
    <dgm:pt modelId="{3657502C-DFFD-4029-8F0B-50E27F84D455}" type="sibTrans" cxnId="{B2028B8C-FCEC-4315-AA72-0B17056A2874}">
      <dgm:prSet/>
      <dgm:spPr/>
      <dgm:t>
        <a:bodyPr/>
        <a:lstStyle/>
        <a:p>
          <a:endParaRPr lang="ru-RU" sz="2000">
            <a:solidFill>
              <a:schemeClr val="tx1"/>
            </a:solidFill>
          </a:endParaRPr>
        </a:p>
      </dgm:t>
    </dgm:pt>
    <dgm:pt modelId="{A6D37729-7A91-43F8-AFC2-2F11387EAA53}" type="pres">
      <dgm:prSet presAssocID="{D83D4AFB-C850-4F19-9BCB-89690F8EE2CB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14AF9FC-810E-4CD2-8118-3DF689579233}" type="pres">
      <dgm:prSet presAssocID="{2251A1B6-73B2-4A0E-970C-3C8E4A3E70C1}" presName="node" presStyleLbl="node1" presStyleIdx="0" presStyleCnt="5" custScaleX="1519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973CD7C-C296-443B-9FEB-54CD194FE7B3}" type="pres">
      <dgm:prSet presAssocID="{2251A1B6-73B2-4A0E-970C-3C8E4A3E70C1}" presName="spNode" presStyleCnt="0"/>
      <dgm:spPr/>
    </dgm:pt>
    <dgm:pt modelId="{075DCC57-2027-4182-AD8A-CF23881FF01D}" type="pres">
      <dgm:prSet presAssocID="{7676A2B3-A5DD-4472-A3E8-54DA32064B05}" presName="sibTrans" presStyleLbl="sibTrans1D1" presStyleIdx="0" presStyleCnt="5"/>
      <dgm:spPr/>
      <dgm:t>
        <a:bodyPr/>
        <a:lstStyle/>
        <a:p>
          <a:endParaRPr lang="ru-RU"/>
        </a:p>
      </dgm:t>
    </dgm:pt>
    <dgm:pt modelId="{8CA33439-0CC3-44A5-8B89-B9677F6A2CF2}" type="pres">
      <dgm:prSet presAssocID="{2120ED2C-3A9C-4B8C-9003-BA76297FAE03}" presName="node" presStyleLbl="node1" presStyleIdx="1" presStyleCnt="5" custScaleX="161999" custRadScaleRad="113039" custRadScaleInc="3474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93E7FBA-1988-4357-9FA4-8C5690F7368D}" type="pres">
      <dgm:prSet presAssocID="{2120ED2C-3A9C-4B8C-9003-BA76297FAE03}" presName="spNode" presStyleCnt="0"/>
      <dgm:spPr/>
    </dgm:pt>
    <dgm:pt modelId="{ADEEE14A-FF86-4E23-A0C4-2CC01E779FE7}" type="pres">
      <dgm:prSet presAssocID="{26FC70DA-E886-40C9-9E39-ED654A236B4E}" presName="sibTrans" presStyleLbl="sibTrans1D1" presStyleIdx="1" presStyleCnt="5"/>
      <dgm:spPr/>
      <dgm:t>
        <a:bodyPr/>
        <a:lstStyle/>
        <a:p>
          <a:endParaRPr lang="ru-RU"/>
        </a:p>
      </dgm:t>
    </dgm:pt>
    <dgm:pt modelId="{72A4AFC3-61F2-42A6-863F-F55394B2CEB0}" type="pres">
      <dgm:prSet presAssocID="{D7AC03B5-79E7-4E10-9BEB-4B4675E28FAE}" presName="node" presStyleLbl="node1" presStyleIdx="2" presStyleCnt="5" custScaleX="141842" custRadScaleRad="118004" custRadScaleInc="-4836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5E04577-BA6D-4CE2-A528-B29D9AC14957}" type="pres">
      <dgm:prSet presAssocID="{D7AC03B5-79E7-4E10-9BEB-4B4675E28FAE}" presName="spNode" presStyleCnt="0"/>
      <dgm:spPr/>
    </dgm:pt>
    <dgm:pt modelId="{3A2B5A50-E143-4229-AC21-FBD9BCB79D4E}" type="pres">
      <dgm:prSet presAssocID="{166C32A2-2FCA-4A6C-B3D5-1CC615BE891E}" presName="sibTrans" presStyleLbl="sibTrans1D1" presStyleIdx="2" presStyleCnt="5"/>
      <dgm:spPr/>
      <dgm:t>
        <a:bodyPr/>
        <a:lstStyle/>
        <a:p>
          <a:endParaRPr lang="ru-RU"/>
        </a:p>
      </dgm:t>
    </dgm:pt>
    <dgm:pt modelId="{DF6403C7-1F7D-46F9-822D-6C882D7240C2}" type="pres">
      <dgm:prSet presAssocID="{3A9566F8-6041-45EB-B7C6-E137AE4A3D6F}" presName="node" presStyleLbl="node1" presStyleIdx="3" presStyleCnt="5" custScaleX="142134" custRadScaleRad="114485" custRadScaleInc="4157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D885564-5CD4-4C5C-AEA3-8C2D16655667}" type="pres">
      <dgm:prSet presAssocID="{3A9566F8-6041-45EB-B7C6-E137AE4A3D6F}" presName="spNode" presStyleCnt="0"/>
      <dgm:spPr/>
    </dgm:pt>
    <dgm:pt modelId="{17FAFFFE-968B-4264-90B3-6FC332D9D0E2}" type="pres">
      <dgm:prSet presAssocID="{340664D3-95ED-4A42-A3C5-A5EE7A1C8D99}" presName="sibTrans" presStyleLbl="sibTrans1D1" presStyleIdx="3" presStyleCnt="5"/>
      <dgm:spPr/>
      <dgm:t>
        <a:bodyPr/>
        <a:lstStyle/>
        <a:p>
          <a:endParaRPr lang="ru-RU"/>
        </a:p>
      </dgm:t>
    </dgm:pt>
    <dgm:pt modelId="{F1ED6D2C-32DA-4418-BAA1-ED2673B57282}" type="pres">
      <dgm:prSet presAssocID="{0CF6214E-AB5F-465A-90A0-5AE164047145}" presName="node" presStyleLbl="node1" presStyleIdx="4" presStyleCnt="5" custScaleX="153365" custRadScaleRad="109555" custRadScaleInc="-2535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5F05CD0-8B46-4BEF-B929-70350E399B07}" type="pres">
      <dgm:prSet presAssocID="{0CF6214E-AB5F-465A-90A0-5AE164047145}" presName="spNode" presStyleCnt="0"/>
      <dgm:spPr/>
    </dgm:pt>
    <dgm:pt modelId="{F70BBC2C-0257-4DCE-BF1D-6E7C1F46A56D}" type="pres">
      <dgm:prSet presAssocID="{3657502C-DFFD-4029-8F0B-50E27F84D455}" presName="sibTrans" presStyleLbl="sibTrans1D1" presStyleIdx="4" presStyleCnt="5"/>
      <dgm:spPr/>
      <dgm:t>
        <a:bodyPr/>
        <a:lstStyle/>
        <a:p>
          <a:endParaRPr lang="ru-RU"/>
        </a:p>
      </dgm:t>
    </dgm:pt>
  </dgm:ptLst>
  <dgm:cxnLst>
    <dgm:cxn modelId="{8782BEA6-18A7-425B-9BAC-6DE639AD69C6}" type="presOf" srcId="{2120ED2C-3A9C-4B8C-9003-BA76297FAE03}" destId="{8CA33439-0CC3-44A5-8B89-B9677F6A2CF2}" srcOrd="0" destOrd="0" presId="urn:microsoft.com/office/officeart/2005/8/layout/cycle6"/>
    <dgm:cxn modelId="{6C75CE79-D98C-4AC8-9713-2BF7FFEA1115}" srcId="{D83D4AFB-C850-4F19-9BCB-89690F8EE2CB}" destId="{2120ED2C-3A9C-4B8C-9003-BA76297FAE03}" srcOrd="1" destOrd="0" parTransId="{080287E6-DE81-4418-8A61-DBBFB4D6CD34}" sibTransId="{26FC70DA-E886-40C9-9E39-ED654A236B4E}"/>
    <dgm:cxn modelId="{2D60D9A0-CFF4-43B3-8BC2-2E71F226E9D8}" srcId="{D83D4AFB-C850-4F19-9BCB-89690F8EE2CB}" destId="{D7AC03B5-79E7-4E10-9BEB-4B4675E28FAE}" srcOrd="2" destOrd="0" parTransId="{6B237DFE-7280-4831-8D91-6931BD36C898}" sibTransId="{166C32A2-2FCA-4A6C-B3D5-1CC615BE891E}"/>
    <dgm:cxn modelId="{712F5756-E508-4C1D-BC41-42E129A0FEA7}" type="presOf" srcId="{0CF6214E-AB5F-465A-90A0-5AE164047145}" destId="{F1ED6D2C-32DA-4418-BAA1-ED2673B57282}" srcOrd="0" destOrd="0" presId="urn:microsoft.com/office/officeart/2005/8/layout/cycle6"/>
    <dgm:cxn modelId="{1AD7B0E5-2187-4877-9F5E-D5415A4FEECC}" type="presOf" srcId="{3657502C-DFFD-4029-8F0B-50E27F84D455}" destId="{F70BBC2C-0257-4DCE-BF1D-6E7C1F46A56D}" srcOrd="0" destOrd="0" presId="urn:microsoft.com/office/officeart/2005/8/layout/cycle6"/>
    <dgm:cxn modelId="{6AB70031-2C9A-4069-B7D4-ACA85E867781}" srcId="{D83D4AFB-C850-4F19-9BCB-89690F8EE2CB}" destId="{3A9566F8-6041-45EB-B7C6-E137AE4A3D6F}" srcOrd="3" destOrd="0" parTransId="{D529FC08-D6BB-4C63-8D52-45792B5DF208}" sibTransId="{340664D3-95ED-4A42-A3C5-A5EE7A1C8D99}"/>
    <dgm:cxn modelId="{149D1166-B9FC-4335-8E0A-23B5085E8D8F}" type="presOf" srcId="{D7AC03B5-79E7-4E10-9BEB-4B4675E28FAE}" destId="{72A4AFC3-61F2-42A6-863F-F55394B2CEB0}" srcOrd="0" destOrd="0" presId="urn:microsoft.com/office/officeart/2005/8/layout/cycle6"/>
    <dgm:cxn modelId="{E1CB9797-1FBD-43D9-AD9D-037247FAEB80}" type="presOf" srcId="{340664D3-95ED-4A42-A3C5-A5EE7A1C8D99}" destId="{17FAFFFE-968B-4264-90B3-6FC332D9D0E2}" srcOrd="0" destOrd="0" presId="urn:microsoft.com/office/officeart/2005/8/layout/cycle6"/>
    <dgm:cxn modelId="{84983B1F-7502-401D-B698-82C73A1DFB94}" type="presOf" srcId="{7676A2B3-A5DD-4472-A3E8-54DA32064B05}" destId="{075DCC57-2027-4182-AD8A-CF23881FF01D}" srcOrd="0" destOrd="0" presId="urn:microsoft.com/office/officeart/2005/8/layout/cycle6"/>
    <dgm:cxn modelId="{16A6C467-97B1-4722-89BE-B3042C88C4F8}" type="presOf" srcId="{D83D4AFB-C850-4F19-9BCB-89690F8EE2CB}" destId="{A6D37729-7A91-43F8-AFC2-2F11387EAA53}" srcOrd="0" destOrd="0" presId="urn:microsoft.com/office/officeart/2005/8/layout/cycle6"/>
    <dgm:cxn modelId="{632FF865-E5BF-4173-9A55-21C22DD87D59}" type="presOf" srcId="{166C32A2-2FCA-4A6C-B3D5-1CC615BE891E}" destId="{3A2B5A50-E143-4229-AC21-FBD9BCB79D4E}" srcOrd="0" destOrd="0" presId="urn:microsoft.com/office/officeart/2005/8/layout/cycle6"/>
    <dgm:cxn modelId="{DE0C68A4-6AFC-411E-A1B0-80739A89C4CA}" type="presOf" srcId="{2251A1B6-73B2-4A0E-970C-3C8E4A3E70C1}" destId="{314AF9FC-810E-4CD2-8118-3DF689579233}" srcOrd="0" destOrd="0" presId="urn:microsoft.com/office/officeart/2005/8/layout/cycle6"/>
    <dgm:cxn modelId="{606290E3-141F-46FD-937E-7160869EBAD9}" srcId="{D83D4AFB-C850-4F19-9BCB-89690F8EE2CB}" destId="{2251A1B6-73B2-4A0E-970C-3C8E4A3E70C1}" srcOrd="0" destOrd="0" parTransId="{7632AF33-679D-441C-94B9-78736E05085D}" sibTransId="{7676A2B3-A5DD-4472-A3E8-54DA32064B05}"/>
    <dgm:cxn modelId="{B2028B8C-FCEC-4315-AA72-0B17056A2874}" srcId="{D83D4AFB-C850-4F19-9BCB-89690F8EE2CB}" destId="{0CF6214E-AB5F-465A-90A0-5AE164047145}" srcOrd="4" destOrd="0" parTransId="{B22A764D-DF03-4E0D-A282-7774DD6074DC}" sibTransId="{3657502C-DFFD-4029-8F0B-50E27F84D455}"/>
    <dgm:cxn modelId="{DA51325F-9AC4-4FF1-A1B6-545B8FB2EE4D}" type="presOf" srcId="{3A9566F8-6041-45EB-B7C6-E137AE4A3D6F}" destId="{DF6403C7-1F7D-46F9-822D-6C882D7240C2}" srcOrd="0" destOrd="0" presId="urn:microsoft.com/office/officeart/2005/8/layout/cycle6"/>
    <dgm:cxn modelId="{EEDB2643-212B-40A8-9E76-2FCD08F012C0}" type="presOf" srcId="{26FC70DA-E886-40C9-9E39-ED654A236B4E}" destId="{ADEEE14A-FF86-4E23-A0C4-2CC01E779FE7}" srcOrd="0" destOrd="0" presId="urn:microsoft.com/office/officeart/2005/8/layout/cycle6"/>
    <dgm:cxn modelId="{C82CDE39-AF98-44CD-830D-A9445ED320DB}" type="presParOf" srcId="{A6D37729-7A91-43F8-AFC2-2F11387EAA53}" destId="{314AF9FC-810E-4CD2-8118-3DF689579233}" srcOrd="0" destOrd="0" presId="urn:microsoft.com/office/officeart/2005/8/layout/cycle6"/>
    <dgm:cxn modelId="{9694E727-E261-4AC6-82BA-71C14324CB5F}" type="presParOf" srcId="{A6D37729-7A91-43F8-AFC2-2F11387EAA53}" destId="{F973CD7C-C296-443B-9FEB-54CD194FE7B3}" srcOrd="1" destOrd="0" presId="urn:microsoft.com/office/officeart/2005/8/layout/cycle6"/>
    <dgm:cxn modelId="{F3360086-0E6A-4F96-B22B-CA3864C6F359}" type="presParOf" srcId="{A6D37729-7A91-43F8-AFC2-2F11387EAA53}" destId="{075DCC57-2027-4182-AD8A-CF23881FF01D}" srcOrd="2" destOrd="0" presId="urn:microsoft.com/office/officeart/2005/8/layout/cycle6"/>
    <dgm:cxn modelId="{E9FB0414-704C-4F8F-839F-7A730E4FFF25}" type="presParOf" srcId="{A6D37729-7A91-43F8-AFC2-2F11387EAA53}" destId="{8CA33439-0CC3-44A5-8B89-B9677F6A2CF2}" srcOrd="3" destOrd="0" presId="urn:microsoft.com/office/officeart/2005/8/layout/cycle6"/>
    <dgm:cxn modelId="{9766C756-7F43-4FA2-AE62-A1FC43BE5BFD}" type="presParOf" srcId="{A6D37729-7A91-43F8-AFC2-2F11387EAA53}" destId="{493E7FBA-1988-4357-9FA4-8C5690F7368D}" srcOrd="4" destOrd="0" presId="urn:microsoft.com/office/officeart/2005/8/layout/cycle6"/>
    <dgm:cxn modelId="{91744963-5148-45D9-B77E-D94FA1A322E0}" type="presParOf" srcId="{A6D37729-7A91-43F8-AFC2-2F11387EAA53}" destId="{ADEEE14A-FF86-4E23-A0C4-2CC01E779FE7}" srcOrd="5" destOrd="0" presId="urn:microsoft.com/office/officeart/2005/8/layout/cycle6"/>
    <dgm:cxn modelId="{82B2288C-2DAF-46FD-9E8F-167FA8DC0061}" type="presParOf" srcId="{A6D37729-7A91-43F8-AFC2-2F11387EAA53}" destId="{72A4AFC3-61F2-42A6-863F-F55394B2CEB0}" srcOrd="6" destOrd="0" presId="urn:microsoft.com/office/officeart/2005/8/layout/cycle6"/>
    <dgm:cxn modelId="{54FD31A0-700C-41EB-ACE6-8D879B71F642}" type="presParOf" srcId="{A6D37729-7A91-43F8-AFC2-2F11387EAA53}" destId="{E5E04577-BA6D-4CE2-A528-B29D9AC14957}" srcOrd="7" destOrd="0" presId="urn:microsoft.com/office/officeart/2005/8/layout/cycle6"/>
    <dgm:cxn modelId="{74DB17C2-4911-4DDE-9DE9-79E516E146CF}" type="presParOf" srcId="{A6D37729-7A91-43F8-AFC2-2F11387EAA53}" destId="{3A2B5A50-E143-4229-AC21-FBD9BCB79D4E}" srcOrd="8" destOrd="0" presId="urn:microsoft.com/office/officeart/2005/8/layout/cycle6"/>
    <dgm:cxn modelId="{771C794C-3716-489D-ADE5-E2B90355F2BA}" type="presParOf" srcId="{A6D37729-7A91-43F8-AFC2-2F11387EAA53}" destId="{DF6403C7-1F7D-46F9-822D-6C882D7240C2}" srcOrd="9" destOrd="0" presId="urn:microsoft.com/office/officeart/2005/8/layout/cycle6"/>
    <dgm:cxn modelId="{03F419DD-03BD-4783-93A9-49F278390712}" type="presParOf" srcId="{A6D37729-7A91-43F8-AFC2-2F11387EAA53}" destId="{4D885564-5CD4-4C5C-AEA3-8C2D16655667}" srcOrd="10" destOrd="0" presId="urn:microsoft.com/office/officeart/2005/8/layout/cycle6"/>
    <dgm:cxn modelId="{A488DD63-5E05-43EA-9C01-3B095B55A222}" type="presParOf" srcId="{A6D37729-7A91-43F8-AFC2-2F11387EAA53}" destId="{17FAFFFE-968B-4264-90B3-6FC332D9D0E2}" srcOrd="11" destOrd="0" presId="urn:microsoft.com/office/officeart/2005/8/layout/cycle6"/>
    <dgm:cxn modelId="{EDEFA33D-BE90-4246-87B8-097849E7A613}" type="presParOf" srcId="{A6D37729-7A91-43F8-AFC2-2F11387EAA53}" destId="{F1ED6D2C-32DA-4418-BAA1-ED2673B57282}" srcOrd="12" destOrd="0" presId="urn:microsoft.com/office/officeart/2005/8/layout/cycle6"/>
    <dgm:cxn modelId="{77E996CD-F033-4439-B9CA-3274BDAB0463}" type="presParOf" srcId="{A6D37729-7A91-43F8-AFC2-2F11387EAA53}" destId="{45F05CD0-8B46-4BEF-B929-70350E399B07}" srcOrd="13" destOrd="0" presId="urn:microsoft.com/office/officeart/2005/8/layout/cycle6"/>
    <dgm:cxn modelId="{2E912A9D-AC6F-4E1A-9EB7-E4ED9FD4BCB3}" type="presParOf" srcId="{A6D37729-7A91-43F8-AFC2-2F11387EAA53}" destId="{F70BBC2C-0257-4DCE-BF1D-6E7C1F46A56D}" srcOrd="14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A40864E-D27E-406B-9AFB-993E824BD6CE}">
      <dsp:nvSpPr>
        <dsp:cNvPr id="0" name=""/>
        <dsp:cNvSpPr/>
      </dsp:nvSpPr>
      <dsp:spPr>
        <a:xfrm>
          <a:off x="0" y="347514"/>
          <a:ext cx="8286808" cy="9355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3148" tIns="458216" rIns="643148" bIns="156464" numCol="1" spcCol="1270" anchor="t" anchorCtr="0">
          <a:noAutofit/>
        </a:bodyPr>
        <a:lstStyle/>
        <a:p>
          <a:pPr marL="228600" lvl="1" indent="-228600" algn="r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200" kern="1200" dirty="0" smtClean="0"/>
            <a:t>1-4 классы</a:t>
          </a:r>
          <a:endParaRPr lang="ru-RU" sz="2200" kern="1200" dirty="0"/>
        </a:p>
      </dsp:txBody>
      <dsp:txXfrm>
        <a:off x="0" y="347514"/>
        <a:ext cx="8286808" cy="935550"/>
      </dsp:txXfrm>
    </dsp:sp>
    <dsp:sp modelId="{7D2FD8B6-153B-44DF-A7E2-109B1C83DF94}">
      <dsp:nvSpPr>
        <dsp:cNvPr id="0" name=""/>
        <dsp:cNvSpPr/>
      </dsp:nvSpPr>
      <dsp:spPr>
        <a:xfrm>
          <a:off x="414340" y="22794"/>
          <a:ext cx="5800765" cy="64944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9255" tIns="0" rIns="219255" bIns="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>
              <a:solidFill>
                <a:schemeClr val="tx1"/>
              </a:solidFill>
            </a:rPr>
            <a:t>ООП НОО, АООП НОО</a:t>
          </a:r>
          <a:endParaRPr lang="ru-RU" sz="2200" kern="1200" dirty="0">
            <a:solidFill>
              <a:schemeClr val="tx1"/>
            </a:solidFill>
          </a:endParaRPr>
        </a:p>
      </dsp:txBody>
      <dsp:txXfrm>
        <a:off x="446043" y="54497"/>
        <a:ext cx="5737359" cy="586034"/>
      </dsp:txXfrm>
    </dsp:sp>
    <dsp:sp modelId="{DFD599EC-514D-43F4-80EE-6DA9D8A93B11}">
      <dsp:nvSpPr>
        <dsp:cNvPr id="0" name=""/>
        <dsp:cNvSpPr/>
      </dsp:nvSpPr>
      <dsp:spPr>
        <a:xfrm>
          <a:off x="0" y="1726585"/>
          <a:ext cx="8286808" cy="9355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5625132"/>
              <a:satOff val="-8440"/>
              <a:lumOff val="-137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3148" tIns="458216" rIns="643148" bIns="156464" numCol="1" spcCol="1270" anchor="t" anchorCtr="0">
          <a:noAutofit/>
        </a:bodyPr>
        <a:lstStyle/>
        <a:p>
          <a:pPr marL="228600" lvl="1" indent="-228600" algn="r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200" kern="1200" dirty="0" smtClean="0"/>
            <a:t>5-9 классы</a:t>
          </a:r>
          <a:endParaRPr lang="ru-RU" sz="2200" kern="1200" dirty="0"/>
        </a:p>
      </dsp:txBody>
      <dsp:txXfrm>
        <a:off x="0" y="1726585"/>
        <a:ext cx="8286808" cy="935550"/>
      </dsp:txXfrm>
    </dsp:sp>
    <dsp:sp modelId="{4C1730F4-112B-4D95-93EE-187138DD63DB}">
      <dsp:nvSpPr>
        <dsp:cNvPr id="0" name=""/>
        <dsp:cNvSpPr/>
      </dsp:nvSpPr>
      <dsp:spPr>
        <a:xfrm>
          <a:off x="414340" y="1401864"/>
          <a:ext cx="5800765" cy="649440"/>
        </a:xfrm>
        <a:prstGeom prst="roundRect">
          <a:avLst/>
        </a:prstGeom>
        <a:solidFill>
          <a:schemeClr val="accent3">
            <a:hueOff val="5625132"/>
            <a:satOff val="-8440"/>
            <a:lumOff val="-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9255" tIns="0" rIns="219255" bIns="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>
              <a:solidFill>
                <a:schemeClr val="tx1"/>
              </a:solidFill>
            </a:rPr>
            <a:t>ООП ООО, АОП ООО</a:t>
          </a:r>
          <a:endParaRPr lang="ru-RU" sz="2200" kern="1200" dirty="0">
            <a:solidFill>
              <a:schemeClr val="tx1"/>
            </a:solidFill>
          </a:endParaRPr>
        </a:p>
      </dsp:txBody>
      <dsp:txXfrm>
        <a:off x="446043" y="1433567"/>
        <a:ext cx="5737359" cy="586034"/>
      </dsp:txXfrm>
    </dsp:sp>
    <dsp:sp modelId="{0A90F524-2A18-479C-9457-B9613B3EA359}">
      <dsp:nvSpPr>
        <dsp:cNvPr id="0" name=""/>
        <dsp:cNvSpPr/>
      </dsp:nvSpPr>
      <dsp:spPr>
        <a:xfrm>
          <a:off x="0" y="3105655"/>
          <a:ext cx="8286808" cy="9355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11250264"/>
              <a:satOff val="-16880"/>
              <a:lumOff val="-274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3148" tIns="458216" rIns="643148" bIns="156464" numCol="1" spcCol="1270" anchor="t" anchorCtr="0">
          <a:noAutofit/>
        </a:bodyPr>
        <a:lstStyle/>
        <a:p>
          <a:pPr marL="228600" lvl="1" indent="-228600" algn="r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200" kern="1200" dirty="0" smtClean="0"/>
            <a:t>10 класс; 11 класс</a:t>
          </a:r>
          <a:endParaRPr lang="ru-RU" sz="2200" kern="1200" dirty="0"/>
        </a:p>
      </dsp:txBody>
      <dsp:txXfrm>
        <a:off x="0" y="3105655"/>
        <a:ext cx="8286808" cy="935550"/>
      </dsp:txXfrm>
    </dsp:sp>
    <dsp:sp modelId="{11F605DA-4C9B-44D5-9E3A-DC9E2510AA85}">
      <dsp:nvSpPr>
        <dsp:cNvPr id="0" name=""/>
        <dsp:cNvSpPr/>
      </dsp:nvSpPr>
      <dsp:spPr>
        <a:xfrm>
          <a:off x="414340" y="2780934"/>
          <a:ext cx="5800765" cy="649440"/>
        </a:xfrm>
        <a:prstGeom prst="roundRect">
          <a:avLst/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9255" tIns="0" rIns="219255" bIns="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>
              <a:solidFill>
                <a:schemeClr val="tx1"/>
              </a:solidFill>
            </a:rPr>
            <a:t>ООП СОО, АОП СОО</a:t>
          </a:r>
          <a:endParaRPr lang="ru-RU" sz="2200" kern="1200" dirty="0">
            <a:solidFill>
              <a:schemeClr val="tx1"/>
            </a:solidFill>
          </a:endParaRPr>
        </a:p>
      </dsp:txBody>
      <dsp:txXfrm>
        <a:off x="446043" y="2812637"/>
        <a:ext cx="5737359" cy="58603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4AE8F14-4FE5-48E2-8C7E-32715D060C7A}">
      <dsp:nvSpPr>
        <dsp:cNvPr id="0" name=""/>
        <dsp:cNvSpPr/>
      </dsp:nvSpPr>
      <dsp:spPr>
        <a:xfrm>
          <a:off x="1965" y="0"/>
          <a:ext cx="2060086" cy="4064000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/>
            <a:t>ФГОС НОО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/>
            <a:t>1-4 классы</a:t>
          </a:r>
          <a:endParaRPr lang="ru-RU" sz="2800" kern="1200" dirty="0"/>
        </a:p>
      </dsp:txBody>
      <dsp:txXfrm>
        <a:off x="1965" y="1625600"/>
        <a:ext cx="2060086" cy="1625600"/>
      </dsp:txXfrm>
    </dsp:sp>
    <dsp:sp modelId="{81B82DAA-299A-4CE7-967F-E59805C05385}">
      <dsp:nvSpPr>
        <dsp:cNvPr id="0" name=""/>
        <dsp:cNvSpPr/>
      </dsp:nvSpPr>
      <dsp:spPr>
        <a:xfrm>
          <a:off x="355352" y="243840"/>
          <a:ext cx="1353312" cy="1353312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C58A1A2-EDEF-4409-8ECF-225DB5DE1425}">
      <dsp:nvSpPr>
        <dsp:cNvPr id="0" name=""/>
        <dsp:cNvSpPr/>
      </dsp:nvSpPr>
      <dsp:spPr>
        <a:xfrm>
          <a:off x="2123854" y="0"/>
          <a:ext cx="2060086" cy="4064000"/>
        </a:xfrm>
        <a:prstGeom prst="roundRect">
          <a:avLst>
            <a:gd name="adj" fmla="val 10000"/>
          </a:avLst>
        </a:prstGeom>
        <a:solidFill>
          <a:schemeClr val="accent4">
            <a:hueOff val="-1488257"/>
            <a:satOff val="8966"/>
            <a:lumOff val="71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/>
            <a:t>ФГОС ООО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/>
            <a:t>5-9 классы</a:t>
          </a:r>
          <a:endParaRPr lang="ru-RU" sz="2800" kern="1200" dirty="0"/>
        </a:p>
      </dsp:txBody>
      <dsp:txXfrm>
        <a:off x="2123854" y="1625600"/>
        <a:ext cx="2060086" cy="1625600"/>
      </dsp:txXfrm>
    </dsp:sp>
    <dsp:sp modelId="{3B17369C-A4DF-4650-8CFE-122ACFEAE619}">
      <dsp:nvSpPr>
        <dsp:cNvPr id="0" name=""/>
        <dsp:cNvSpPr/>
      </dsp:nvSpPr>
      <dsp:spPr>
        <a:xfrm>
          <a:off x="2477241" y="243840"/>
          <a:ext cx="1353312" cy="1353312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9000" r="-19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1EEDAD7-DE72-437F-8CCE-E3F7782BDFAA}">
      <dsp:nvSpPr>
        <dsp:cNvPr id="0" name=""/>
        <dsp:cNvSpPr/>
      </dsp:nvSpPr>
      <dsp:spPr>
        <a:xfrm>
          <a:off x="4245743" y="0"/>
          <a:ext cx="2060086" cy="4064000"/>
        </a:xfrm>
        <a:prstGeom prst="roundRect">
          <a:avLst>
            <a:gd name="adj" fmla="val 10000"/>
          </a:avLst>
        </a:prstGeom>
        <a:solidFill>
          <a:schemeClr val="accent4">
            <a:hueOff val="-2976513"/>
            <a:satOff val="17933"/>
            <a:lumOff val="143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/>
            <a:t>ФГОС СОО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/>
            <a:t>10 классы</a:t>
          </a:r>
          <a:endParaRPr lang="ru-RU" sz="2800" kern="1200" dirty="0"/>
        </a:p>
      </dsp:txBody>
      <dsp:txXfrm>
        <a:off x="4245743" y="1625600"/>
        <a:ext cx="2060086" cy="1625600"/>
      </dsp:txXfrm>
    </dsp:sp>
    <dsp:sp modelId="{0201F9EF-12EF-41AC-9EEC-DEFBBAFAD6C0}">
      <dsp:nvSpPr>
        <dsp:cNvPr id="0" name=""/>
        <dsp:cNvSpPr/>
      </dsp:nvSpPr>
      <dsp:spPr>
        <a:xfrm>
          <a:off x="4599130" y="243840"/>
          <a:ext cx="1353312" cy="1353312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9000" r="-19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0FDF4DF-5467-4AE5-8FC8-DF26A96200F6}">
      <dsp:nvSpPr>
        <dsp:cNvPr id="0" name=""/>
        <dsp:cNvSpPr/>
      </dsp:nvSpPr>
      <dsp:spPr>
        <a:xfrm>
          <a:off x="6367632" y="0"/>
          <a:ext cx="2060086" cy="4064000"/>
        </a:xfrm>
        <a:prstGeom prst="roundRect">
          <a:avLst>
            <a:gd name="adj" fmla="val 10000"/>
          </a:avLst>
        </a:prstGeom>
        <a:solidFill>
          <a:schemeClr val="accent4">
            <a:hueOff val="-4464770"/>
            <a:satOff val="26899"/>
            <a:lumOff val="215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/>
            <a:t>ГОС 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/>
            <a:t>11 классы</a:t>
          </a:r>
          <a:endParaRPr lang="ru-RU" sz="2800" kern="1200" dirty="0"/>
        </a:p>
      </dsp:txBody>
      <dsp:txXfrm>
        <a:off x="6367632" y="1625600"/>
        <a:ext cx="2060086" cy="1625600"/>
      </dsp:txXfrm>
    </dsp:sp>
    <dsp:sp modelId="{DBB5AFCE-7D7D-4D96-A852-5DFF197E9155}">
      <dsp:nvSpPr>
        <dsp:cNvPr id="0" name=""/>
        <dsp:cNvSpPr/>
      </dsp:nvSpPr>
      <dsp:spPr>
        <a:xfrm>
          <a:off x="6721019" y="243840"/>
          <a:ext cx="1353312" cy="1353312"/>
        </a:xfrm>
        <a:prstGeom prst="ellipse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000" r="-11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CFD78F7-CE3B-45E1-BD31-E6DBE6188F90}">
      <dsp:nvSpPr>
        <dsp:cNvPr id="0" name=""/>
        <dsp:cNvSpPr/>
      </dsp:nvSpPr>
      <dsp:spPr>
        <a:xfrm>
          <a:off x="337187" y="3251200"/>
          <a:ext cx="7755309" cy="609600"/>
        </a:xfrm>
        <a:prstGeom prst="leftRightArrow">
          <a:avLst/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3B3ADC2-218C-4173-A8F4-FA92C602F310}">
      <dsp:nvSpPr>
        <dsp:cNvPr id="0" name=""/>
        <dsp:cNvSpPr/>
      </dsp:nvSpPr>
      <dsp:spPr>
        <a:xfrm>
          <a:off x="445996" y="1494"/>
          <a:ext cx="3340220" cy="702816"/>
        </a:xfrm>
        <a:prstGeom prst="roundRect">
          <a:avLst>
            <a:gd name="adj" fmla="val 10000"/>
          </a:avLst>
        </a:prstGeom>
        <a:solidFill>
          <a:schemeClr val="accent3">
            <a:lumMod val="60000"/>
            <a:lumOff val="40000"/>
          </a:schemeClr>
        </a:solidFill>
        <a:ln w="25400" cap="flat" cmpd="sng" algn="ctr">
          <a:solidFill>
            <a:schemeClr val="accent3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err="1" smtClean="0">
              <a:solidFill>
                <a:schemeClr val="tx1"/>
              </a:solidFill>
            </a:rPr>
            <a:t>Естественно-научный</a:t>
          </a:r>
          <a:r>
            <a:rPr lang="ru-RU" sz="1600" b="1" kern="1200" dirty="0" smtClean="0">
              <a:solidFill>
                <a:schemeClr val="tx1"/>
              </a:solidFill>
            </a:rPr>
            <a:t> профиль</a:t>
          </a:r>
          <a:endParaRPr lang="ru-RU" sz="1600" b="1" kern="1200" dirty="0">
            <a:solidFill>
              <a:schemeClr val="tx1"/>
            </a:solidFill>
          </a:endParaRPr>
        </a:p>
      </dsp:txBody>
      <dsp:txXfrm>
        <a:off x="466581" y="22079"/>
        <a:ext cx="3299050" cy="661646"/>
      </dsp:txXfrm>
    </dsp:sp>
    <dsp:sp modelId="{F10E1C00-622D-4822-987A-F5C703D560F5}">
      <dsp:nvSpPr>
        <dsp:cNvPr id="0" name=""/>
        <dsp:cNvSpPr/>
      </dsp:nvSpPr>
      <dsp:spPr>
        <a:xfrm>
          <a:off x="780018" y="704311"/>
          <a:ext cx="334022" cy="52711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27112"/>
              </a:lnTo>
              <a:lnTo>
                <a:pt x="334022" y="527112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5ADE8C2-F6C7-4E8E-ADC6-BB08CE228ACC}">
      <dsp:nvSpPr>
        <dsp:cNvPr id="0" name=""/>
        <dsp:cNvSpPr/>
      </dsp:nvSpPr>
      <dsp:spPr>
        <a:xfrm>
          <a:off x="1114040" y="880015"/>
          <a:ext cx="1750935" cy="70281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12 обязательных предметов</a:t>
          </a:r>
          <a:endParaRPr lang="ru-RU" sz="1600" kern="1200" dirty="0"/>
        </a:p>
      </dsp:txBody>
      <dsp:txXfrm>
        <a:off x="1134625" y="900600"/>
        <a:ext cx="1709765" cy="661646"/>
      </dsp:txXfrm>
    </dsp:sp>
    <dsp:sp modelId="{B5B2234F-9DFE-4533-8C5A-8DDF163FE861}">
      <dsp:nvSpPr>
        <dsp:cNvPr id="0" name=""/>
        <dsp:cNvSpPr/>
      </dsp:nvSpPr>
      <dsp:spPr>
        <a:xfrm>
          <a:off x="780018" y="704311"/>
          <a:ext cx="349315" cy="164207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42078"/>
              </a:lnTo>
              <a:lnTo>
                <a:pt x="349315" y="1642078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BF02544-3DB5-46C3-9F89-A0D66B9A8A6D}">
      <dsp:nvSpPr>
        <dsp:cNvPr id="0" name=""/>
        <dsp:cNvSpPr/>
      </dsp:nvSpPr>
      <dsp:spPr>
        <a:xfrm>
          <a:off x="1129333" y="1731604"/>
          <a:ext cx="2582913" cy="122957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Профильные предметы: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Математика (6ч.)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Химия (5ч.)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Биология (3ч.)</a:t>
          </a:r>
          <a:endParaRPr lang="ru-RU" sz="1600" kern="1200" dirty="0"/>
        </a:p>
      </dsp:txBody>
      <dsp:txXfrm>
        <a:off x="1165346" y="1767617"/>
        <a:ext cx="2510887" cy="1157544"/>
      </dsp:txXfrm>
    </dsp:sp>
    <dsp:sp modelId="{F6611208-9128-42DB-8DDC-7E77CEBC1D9D}">
      <dsp:nvSpPr>
        <dsp:cNvPr id="0" name=""/>
        <dsp:cNvSpPr/>
      </dsp:nvSpPr>
      <dsp:spPr>
        <a:xfrm>
          <a:off x="780018" y="704311"/>
          <a:ext cx="334022" cy="281090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810908"/>
              </a:lnTo>
              <a:lnTo>
                <a:pt x="334022" y="2810908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E891420-4C4D-4E32-B891-4740D024DE9B}">
      <dsp:nvSpPr>
        <dsp:cNvPr id="0" name=""/>
        <dsp:cNvSpPr/>
      </dsp:nvSpPr>
      <dsp:spPr>
        <a:xfrm>
          <a:off x="1114040" y="3163811"/>
          <a:ext cx="2538787" cy="70281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Курсы по выбору</a:t>
          </a:r>
          <a:endParaRPr lang="ru-RU" sz="1600" kern="1200" dirty="0"/>
        </a:p>
      </dsp:txBody>
      <dsp:txXfrm>
        <a:off x="1134625" y="3184396"/>
        <a:ext cx="2497617" cy="661646"/>
      </dsp:txXfrm>
    </dsp:sp>
    <dsp:sp modelId="{820D6127-8BDF-4ED3-83B5-207FFB1E9361}">
      <dsp:nvSpPr>
        <dsp:cNvPr id="0" name=""/>
        <dsp:cNvSpPr/>
      </dsp:nvSpPr>
      <dsp:spPr>
        <a:xfrm>
          <a:off x="780018" y="704311"/>
          <a:ext cx="334022" cy="368942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689429"/>
              </a:lnTo>
              <a:lnTo>
                <a:pt x="334022" y="3689429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610EB4A-E8D1-4673-B0CC-FD0C1B263B90}">
      <dsp:nvSpPr>
        <dsp:cNvPr id="0" name=""/>
        <dsp:cNvSpPr/>
      </dsp:nvSpPr>
      <dsp:spPr>
        <a:xfrm>
          <a:off x="1114040" y="4042332"/>
          <a:ext cx="1539550" cy="70281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ИИП</a:t>
          </a:r>
          <a:endParaRPr lang="ru-RU" sz="1600" kern="1200" dirty="0"/>
        </a:p>
      </dsp:txBody>
      <dsp:txXfrm>
        <a:off x="1134625" y="4062917"/>
        <a:ext cx="1498380" cy="661646"/>
      </dsp:txXfrm>
    </dsp:sp>
    <dsp:sp modelId="{CDA19731-2091-4EBB-B864-36676722DCE9}">
      <dsp:nvSpPr>
        <dsp:cNvPr id="0" name=""/>
        <dsp:cNvSpPr/>
      </dsp:nvSpPr>
      <dsp:spPr>
        <a:xfrm>
          <a:off x="4137624" y="1494"/>
          <a:ext cx="3001491" cy="702816"/>
        </a:xfrm>
        <a:prstGeom prst="roundRect">
          <a:avLst>
            <a:gd name="adj" fmla="val 10000"/>
          </a:avLst>
        </a:prstGeom>
        <a:solidFill>
          <a:schemeClr val="accent3">
            <a:lumMod val="60000"/>
            <a:lumOff val="40000"/>
          </a:schemeClr>
        </a:solidFill>
        <a:ln w="25400" cap="flat" cmpd="sng" algn="ctr">
          <a:solidFill>
            <a:schemeClr val="accent3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tx1"/>
              </a:solidFill>
            </a:rPr>
            <a:t>Универсальный профиль</a:t>
          </a:r>
          <a:endParaRPr lang="ru-RU" sz="1600" b="1" kern="1200" dirty="0">
            <a:solidFill>
              <a:schemeClr val="tx1"/>
            </a:solidFill>
          </a:endParaRPr>
        </a:p>
      </dsp:txBody>
      <dsp:txXfrm>
        <a:off x="4158209" y="22079"/>
        <a:ext cx="2960321" cy="661646"/>
      </dsp:txXfrm>
    </dsp:sp>
    <dsp:sp modelId="{3B4181D1-BCF4-4EF3-A101-BD3C8F78B9B6}">
      <dsp:nvSpPr>
        <dsp:cNvPr id="0" name=""/>
        <dsp:cNvSpPr/>
      </dsp:nvSpPr>
      <dsp:spPr>
        <a:xfrm>
          <a:off x="4437774" y="704311"/>
          <a:ext cx="350032" cy="71151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11517"/>
              </a:lnTo>
              <a:lnTo>
                <a:pt x="350032" y="711517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DAC4BD3-B350-44BA-8A6A-EC2A9F16E9FF}">
      <dsp:nvSpPr>
        <dsp:cNvPr id="0" name=""/>
        <dsp:cNvSpPr/>
      </dsp:nvSpPr>
      <dsp:spPr>
        <a:xfrm>
          <a:off x="4787806" y="853428"/>
          <a:ext cx="3245764" cy="112480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12 обязательных предметов (возможность изучения информатики, математики, обществознания и английского языка на углубленном уровне)</a:t>
          </a:r>
          <a:endParaRPr lang="ru-RU" sz="1600" kern="1200" dirty="0"/>
        </a:p>
      </dsp:txBody>
      <dsp:txXfrm>
        <a:off x="4820750" y="886372"/>
        <a:ext cx="3179876" cy="1058913"/>
      </dsp:txXfrm>
    </dsp:sp>
    <dsp:sp modelId="{5DD308D0-5D64-476B-A293-0F6B06D52D96}">
      <dsp:nvSpPr>
        <dsp:cNvPr id="0" name=""/>
        <dsp:cNvSpPr/>
      </dsp:nvSpPr>
      <dsp:spPr>
        <a:xfrm>
          <a:off x="4437774" y="704311"/>
          <a:ext cx="300149" cy="182761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27618"/>
              </a:lnTo>
              <a:lnTo>
                <a:pt x="300149" y="1827618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89E638F-5D63-4229-AF5A-72FF8819181F}">
      <dsp:nvSpPr>
        <dsp:cNvPr id="0" name=""/>
        <dsp:cNvSpPr/>
      </dsp:nvSpPr>
      <dsp:spPr>
        <a:xfrm>
          <a:off x="4737923" y="2180521"/>
          <a:ext cx="1656690" cy="70281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Дополнительные предметы</a:t>
          </a:r>
          <a:endParaRPr lang="ru-RU" sz="1600" kern="1200" dirty="0"/>
        </a:p>
      </dsp:txBody>
      <dsp:txXfrm>
        <a:off x="4758508" y="2201106"/>
        <a:ext cx="1615520" cy="661646"/>
      </dsp:txXfrm>
    </dsp:sp>
    <dsp:sp modelId="{590AFFCE-AB28-4202-A33D-A62994A89306}">
      <dsp:nvSpPr>
        <dsp:cNvPr id="0" name=""/>
        <dsp:cNvSpPr/>
      </dsp:nvSpPr>
      <dsp:spPr>
        <a:xfrm>
          <a:off x="4437774" y="704311"/>
          <a:ext cx="300149" cy="270613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06139"/>
              </a:lnTo>
              <a:lnTo>
                <a:pt x="300149" y="2706139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1050F35-081B-4E99-8CCF-0EB69B841687}">
      <dsp:nvSpPr>
        <dsp:cNvPr id="0" name=""/>
        <dsp:cNvSpPr/>
      </dsp:nvSpPr>
      <dsp:spPr>
        <a:xfrm>
          <a:off x="4737923" y="3059042"/>
          <a:ext cx="1656690" cy="70281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Курсы по выбору</a:t>
          </a:r>
          <a:endParaRPr lang="ru-RU" sz="1600" kern="1200" dirty="0"/>
        </a:p>
      </dsp:txBody>
      <dsp:txXfrm>
        <a:off x="4758508" y="3079627"/>
        <a:ext cx="1615520" cy="661646"/>
      </dsp:txXfrm>
    </dsp:sp>
    <dsp:sp modelId="{85083A96-48D3-49AA-B4B0-1D6C3DC948BE}">
      <dsp:nvSpPr>
        <dsp:cNvPr id="0" name=""/>
        <dsp:cNvSpPr/>
      </dsp:nvSpPr>
      <dsp:spPr>
        <a:xfrm>
          <a:off x="4437774" y="704311"/>
          <a:ext cx="300149" cy="358466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584660"/>
              </a:lnTo>
              <a:lnTo>
                <a:pt x="300149" y="3584660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682B235-69FB-4D6C-9256-206B4F353BA4}">
      <dsp:nvSpPr>
        <dsp:cNvPr id="0" name=""/>
        <dsp:cNvSpPr/>
      </dsp:nvSpPr>
      <dsp:spPr>
        <a:xfrm>
          <a:off x="4737923" y="3937563"/>
          <a:ext cx="1638170" cy="70281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ИИП</a:t>
          </a:r>
          <a:endParaRPr lang="ru-RU" sz="1600" kern="1200" dirty="0"/>
        </a:p>
      </dsp:txBody>
      <dsp:txXfrm>
        <a:off x="4758508" y="3958148"/>
        <a:ext cx="1597000" cy="66164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4AF9FC-810E-4CD2-8118-3DF689579233}">
      <dsp:nvSpPr>
        <dsp:cNvPr id="0" name=""/>
        <dsp:cNvSpPr/>
      </dsp:nvSpPr>
      <dsp:spPr>
        <a:xfrm>
          <a:off x="3062396" y="1076"/>
          <a:ext cx="2306596" cy="987022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tx1"/>
              </a:solidFill>
            </a:rPr>
            <a:t>Духовно-нравственное</a:t>
          </a:r>
          <a:endParaRPr lang="ru-RU" sz="2000" kern="1200" dirty="0">
            <a:solidFill>
              <a:schemeClr val="tx1"/>
            </a:solidFill>
          </a:endParaRPr>
        </a:p>
      </dsp:txBody>
      <dsp:txXfrm>
        <a:off x="3110578" y="49258"/>
        <a:ext cx="2210232" cy="890658"/>
      </dsp:txXfrm>
    </dsp:sp>
    <dsp:sp modelId="{075DCC57-2027-4182-AD8A-CF23881FF01D}">
      <dsp:nvSpPr>
        <dsp:cNvPr id="0" name=""/>
        <dsp:cNvSpPr/>
      </dsp:nvSpPr>
      <dsp:spPr>
        <a:xfrm>
          <a:off x="2656584" y="723024"/>
          <a:ext cx="3946404" cy="3946404"/>
        </a:xfrm>
        <a:custGeom>
          <a:avLst/>
          <a:gdLst/>
          <a:ahLst/>
          <a:cxnLst/>
          <a:rect l="0" t="0" r="0" b="0"/>
          <a:pathLst>
            <a:path>
              <a:moveTo>
                <a:pt x="2723170" y="148078"/>
              </a:moveTo>
              <a:arcTo wR="1973202" hR="1973202" stAng="17540306" swAng="2014408"/>
            </a:path>
          </a:pathLst>
        </a:cu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CA33439-0CC3-44A5-8B89-B9677F6A2CF2}">
      <dsp:nvSpPr>
        <dsp:cNvPr id="0" name=""/>
        <dsp:cNvSpPr/>
      </dsp:nvSpPr>
      <dsp:spPr>
        <a:xfrm>
          <a:off x="5184574" y="1599953"/>
          <a:ext cx="2459949" cy="987022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tx1"/>
              </a:solidFill>
            </a:rPr>
            <a:t>социальное </a:t>
          </a:r>
          <a:endParaRPr lang="ru-RU" sz="2000" kern="1200" dirty="0">
            <a:solidFill>
              <a:schemeClr val="tx1"/>
            </a:solidFill>
          </a:endParaRPr>
        </a:p>
      </dsp:txBody>
      <dsp:txXfrm>
        <a:off x="5232756" y="1648135"/>
        <a:ext cx="2363585" cy="890658"/>
      </dsp:txXfrm>
    </dsp:sp>
    <dsp:sp modelId="{ADEEE14A-FF86-4E23-A0C4-2CC01E779FE7}">
      <dsp:nvSpPr>
        <dsp:cNvPr id="0" name=""/>
        <dsp:cNvSpPr/>
      </dsp:nvSpPr>
      <dsp:spPr>
        <a:xfrm>
          <a:off x="2502956" y="772130"/>
          <a:ext cx="3946404" cy="3946404"/>
        </a:xfrm>
        <a:custGeom>
          <a:avLst/>
          <a:gdLst/>
          <a:ahLst/>
          <a:cxnLst/>
          <a:rect l="0" t="0" r="0" b="0"/>
          <a:pathLst>
            <a:path>
              <a:moveTo>
                <a:pt x="3940795" y="1824526"/>
              </a:moveTo>
              <a:arcTo wR="1973202" hR="1973202" stAng="21340728" swAng="1675236"/>
            </a:path>
          </a:pathLst>
        </a:custGeom>
        <a:noFill/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2A4AFC3-61F2-42A6-863F-F55394B2CEB0}">
      <dsp:nvSpPr>
        <dsp:cNvPr id="0" name=""/>
        <dsp:cNvSpPr/>
      </dsp:nvSpPr>
      <dsp:spPr>
        <a:xfrm>
          <a:off x="4858399" y="3544170"/>
          <a:ext cx="2153866" cy="987022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tx1"/>
              </a:solidFill>
            </a:rPr>
            <a:t>Спортивно-физкультурное</a:t>
          </a:r>
          <a:endParaRPr lang="ru-RU" sz="2000" kern="1200" dirty="0">
            <a:solidFill>
              <a:schemeClr val="tx1"/>
            </a:solidFill>
          </a:endParaRPr>
        </a:p>
      </dsp:txBody>
      <dsp:txXfrm>
        <a:off x="4906581" y="3592352"/>
        <a:ext cx="2057502" cy="890658"/>
      </dsp:txXfrm>
    </dsp:sp>
    <dsp:sp modelId="{3A2B5A50-E143-4229-AC21-FBD9BCB79D4E}">
      <dsp:nvSpPr>
        <dsp:cNvPr id="0" name=""/>
        <dsp:cNvSpPr/>
      </dsp:nvSpPr>
      <dsp:spPr>
        <a:xfrm>
          <a:off x="2322189" y="856501"/>
          <a:ext cx="3946404" cy="3946404"/>
        </a:xfrm>
        <a:custGeom>
          <a:avLst/>
          <a:gdLst/>
          <a:ahLst/>
          <a:cxnLst/>
          <a:rect l="0" t="0" r="0" b="0"/>
          <a:pathLst>
            <a:path>
              <a:moveTo>
                <a:pt x="2955147" y="3684725"/>
              </a:moveTo>
              <a:arcTo wR="1973202" hR="1973202" stAng="3609360" swAng="3581282"/>
            </a:path>
          </a:pathLst>
        </a:custGeom>
        <a:noFill/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F6403C7-1F7D-46F9-822D-6C882D7240C2}">
      <dsp:nvSpPr>
        <dsp:cNvPr id="0" name=""/>
        <dsp:cNvSpPr/>
      </dsp:nvSpPr>
      <dsp:spPr>
        <a:xfrm>
          <a:off x="1512164" y="3544170"/>
          <a:ext cx="2158300" cy="987022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tx1"/>
              </a:solidFill>
            </a:rPr>
            <a:t>Общекультурное </a:t>
          </a:r>
          <a:endParaRPr lang="ru-RU" sz="2000" kern="1200" dirty="0">
            <a:solidFill>
              <a:schemeClr val="tx1"/>
            </a:solidFill>
          </a:endParaRPr>
        </a:p>
      </dsp:txBody>
      <dsp:txXfrm>
        <a:off x="1560346" y="3592352"/>
        <a:ext cx="2061936" cy="890658"/>
      </dsp:txXfrm>
    </dsp:sp>
    <dsp:sp modelId="{17FAFFFE-968B-4264-90B3-6FC332D9D0E2}">
      <dsp:nvSpPr>
        <dsp:cNvPr id="0" name=""/>
        <dsp:cNvSpPr/>
      </dsp:nvSpPr>
      <dsp:spPr>
        <a:xfrm>
          <a:off x="2044770" y="737154"/>
          <a:ext cx="3946404" cy="3946404"/>
        </a:xfrm>
        <a:custGeom>
          <a:avLst/>
          <a:gdLst/>
          <a:ahLst/>
          <a:cxnLst/>
          <a:rect l="0" t="0" r="0" b="0"/>
          <a:pathLst>
            <a:path>
              <a:moveTo>
                <a:pt x="180441" y="2797541"/>
              </a:moveTo>
              <a:arcTo wR="1973202" hR="1973202" stAng="9318377" swAng="1804403"/>
            </a:path>
          </a:pathLst>
        </a:custGeom>
        <a:noFill/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1ED6D2C-32DA-4418-BAA1-ED2673B57282}">
      <dsp:nvSpPr>
        <dsp:cNvPr id="0" name=""/>
        <dsp:cNvSpPr/>
      </dsp:nvSpPr>
      <dsp:spPr>
        <a:xfrm>
          <a:off x="936111" y="1527945"/>
          <a:ext cx="2328842" cy="987022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tx1"/>
              </a:solidFill>
            </a:rPr>
            <a:t>Интеллектуальное </a:t>
          </a:r>
          <a:endParaRPr lang="ru-RU" sz="2000" kern="1200" dirty="0">
            <a:solidFill>
              <a:schemeClr val="tx1"/>
            </a:solidFill>
          </a:endParaRPr>
        </a:p>
      </dsp:txBody>
      <dsp:txXfrm>
        <a:off x="984293" y="1576127"/>
        <a:ext cx="2232478" cy="890658"/>
      </dsp:txXfrm>
    </dsp:sp>
    <dsp:sp modelId="{F70BBC2C-0257-4DCE-BF1D-6E7C1F46A56D}">
      <dsp:nvSpPr>
        <dsp:cNvPr id="0" name=""/>
        <dsp:cNvSpPr/>
      </dsp:nvSpPr>
      <dsp:spPr>
        <a:xfrm>
          <a:off x="1911676" y="687130"/>
          <a:ext cx="3946404" cy="3946404"/>
        </a:xfrm>
        <a:custGeom>
          <a:avLst/>
          <a:gdLst/>
          <a:ahLst/>
          <a:cxnLst/>
          <a:rect l="0" t="0" r="0" b="0"/>
          <a:pathLst>
            <a:path>
              <a:moveTo>
                <a:pt x="363222" y="832372"/>
              </a:moveTo>
              <a:arcTo wR="1973202" hR="1973202" stAng="12919281" swAng="1784664"/>
            </a:path>
          </a:pathLst>
        </a:custGeom>
        <a:noFill/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7#1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797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797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FE513F-A107-4D22-87C6-3712949C0FFF}" type="datetimeFigureOut">
              <a:rPr lang="ru-RU" smtClean="0"/>
              <a:pPr/>
              <a:t>18.10.2019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7076"/>
            <a:ext cx="2945659" cy="4979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443" y="9427076"/>
            <a:ext cx="2945659" cy="4979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D8F2F5-6216-4DD4-8E69-0332BCC4EDD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07128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25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25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CA31DA-47D5-4FE0-B198-011E8DC5CF44}" type="datetimeFigureOut">
              <a:rPr lang="ru-RU" smtClean="0"/>
              <a:pPr/>
              <a:t>18.10.2019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4538"/>
            <a:ext cx="4959350" cy="3721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4399"/>
            <a:ext cx="5438140" cy="44662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7075"/>
            <a:ext cx="2945659" cy="49625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7075"/>
            <a:ext cx="2945659" cy="49625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64E6D7-EA78-4481-97CD-472CE190D1D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64E6D7-EA78-4481-97CD-472CE190D1DA}" type="slidenum">
              <a:rPr lang="ru-RU" smtClean="0"/>
              <a:pPr/>
              <a:t>10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64E6D7-EA78-4481-97CD-472CE190D1DA}" type="slidenum">
              <a:rPr lang="ru-RU" smtClean="0"/>
              <a:pPr/>
              <a:t>11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64E6D7-EA78-4481-97CD-472CE190D1DA}" type="slidenum">
              <a:rPr lang="ru-RU" smtClean="0"/>
              <a:pPr/>
              <a:t>35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D22C26-C417-4961-A5E3-EAB68CF6BFDE}" type="slidenum">
              <a:rPr lang="ru-RU" smtClean="0"/>
              <a:pPr/>
              <a:t>38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D22C26-C417-4961-A5E3-EAB68CF6BFDE}" type="slidenum">
              <a:rPr lang="ru-RU" smtClean="0"/>
              <a:pPr/>
              <a:t>39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D22C26-C417-4961-A5E3-EAB68CF6BFDE}" type="slidenum">
              <a:rPr lang="ru-RU" smtClean="0"/>
              <a:pPr/>
              <a:t>41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B7326B-48CB-4830-AC96-641C612638BF}" type="slidenum">
              <a:rPr lang="ru-RU" smtClean="0"/>
              <a:pPr/>
              <a:t>43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B7326B-48CB-4830-AC96-641C612638BF}" type="slidenum">
              <a:rPr lang="ru-RU" smtClean="0"/>
              <a:pPr/>
              <a:t>45</a:t>
            </a:fld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D22C26-C417-4961-A5E3-EAB68CF6BFDE}" type="slidenum">
              <a:rPr lang="ru-RU" smtClean="0"/>
              <a:pPr/>
              <a:t>46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68C4FF4-6EE1-4A76-9B8F-B2F594D6C874}" type="datetimeFigureOut">
              <a:rPr lang="ru-RU" smtClean="0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18.10.2019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BF7A747-1B53-4B3F-B8D2-D8AB0E128148}" type="slidenum">
              <a:rPr lang="ru-RU" smtClean="0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E3D878D1-B902-48C6-ACF6-D94C365DF708}" type="datetimeFigureOut">
              <a:rPr lang="ru-RU" smtClean="0"/>
              <a:pPr/>
              <a:t>18.10.2019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554C9B09-8CCB-46B8-A56A-F3FC955780E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E3D878D1-B902-48C6-ACF6-D94C365DF708}" type="datetimeFigureOut">
              <a:rPr lang="ru-RU" smtClean="0"/>
              <a:pPr/>
              <a:t>18.10.2019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554C9B09-8CCB-46B8-A56A-F3FC955780E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E3D878D1-B902-48C6-ACF6-D94C365DF708}" type="datetimeFigureOut">
              <a:rPr lang="ru-RU" smtClean="0"/>
              <a:pPr/>
              <a:t>18.10.2019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554C9B09-8CCB-46B8-A56A-F3FC955780E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E3D878D1-B902-48C6-ACF6-D94C365DF708}" type="datetimeFigureOut">
              <a:rPr lang="ru-RU" smtClean="0"/>
              <a:pPr/>
              <a:t>18.10.2019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554C9B09-8CCB-46B8-A56A-F3FC955780E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E3D878D1-B902-48C6-ACF6-D94C365DF708}" type="datetimeFigureOut">
              <a:rPr lang="ru-RU" smtClean="0"/>
              <a:pPr/>
              <a:t>18.10.2019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554C9B09-8CCB-46B8-A56A-F3FC955780E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E3D878D1-B902-48C6-ACF6-D94C365DF708}" type="datetimeFigureOut">
              <a:rPr lang="ru-RU" smtClean="0"/>
              <a:pPr/>
              <a:t>18.10.2019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554C9B09-8CCB-46B8-A56A-F3FC955780E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62FDA9A-A9AF-4522-BA4E-959710ABA8F2}" type="datetimeFigureOut">
              <a:rPr lang="ru-RU" smtClean="0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18.10.2019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7C4C3DF-49FF-4AA4-A1AB-8615103FAECA}" type="slidenum">
              <a:rPr lang="ru-RU" smtClean="0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81C31E6-6AC6-4E62-806B-D0CB1E8C6262}" type="datetimeFigureOut">
              <a:rPr lang="ru-RU" smtClean="0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18.10.2019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1B0E188-B191-46AC-99B7-5113417AE6AB}" type="slidenum">
              <a:rPr lang="ru-RU" smtClean="0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E3D878D1-B902-48C6-ACF6-D94C365DF708}" type="datetimeFigureOut">
              <a:rPr lang="ru-RU" smtClean="0"/>
              <a:pPr/>
              <a:t>18.10.2019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554C9B09-8CCB-46B8-A56A-F3FC955780E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E3D878D1-B902-48C6-ACF6-D94C365DF708}" type="datetimeFigureOut">
              <a:rPr lang="ru-RU" smtClean="0"/>
              <a:pPr/>
              <a:t>18.10.2019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554C9B09-8CCB-46B8-A56A-F3FC955780E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Рисунок2.png"/>
          <p:cNvPicPr>
            <a:picLocks noChangeAspect="1"/>
          </p:cNvPicPr>
          <p:nvPr/>
        </p:nvPicPr>
        <p:blipFill>
          <a:blip r:embed="rId14" cstate="print">
            <a:lum/>
          </a:blip>
          <a:stretch>
            <a:fillRect/>
          </a:stretch>
        </p:blipFill>
        <p:spPr>
          <a:xfrm>
            <a:off x="0" y="357166"/>
            <a:ext cx="9144000" cy="6500834"/>
          </a:xfrm>
          <a:prstGeom prst="rect">
            <a:avLst/>
          </a:prstGeom>
          <a:effectLst>
            <a:outerShdw blurRad="50800" dist="38100" dir="16200000" rotWithShape="0">
              <a:schemeClr val="bg1">
                <a:alpha val="40000"/>
              </a:schemeClr>
            </a:outerShdw>
          </a:effectLst>
        </p:spPr>
      </p:pic>
      <p:sp>
        <p:nvSpPr>
          <p:cNvPr id="15" name="Прямоугольник 14"/>
          <p:cNvSpPr/>
          <p:nvPr/>
        </p:nvSpPr>
        <p:spPr>
          <a:xfrm>
            <a:off x="0" y="6572272"/>
            <a:ext cx="9144000" cy="285728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0" y="1285860"/>
            <a:ext cx="9144000" cy="5214974"/>
          </a:xfrm>
          <a:prstGeom prst="rect">
            <a:avLst/>
          </a:prstGeom>
          <a:solidFill>
            <a:schemeClr val="bg1">
              <a:alpha val="72000"/>
            </a:schemeClr>
          </a:solidFill>
          <a:ln>
            <a:noFill/>
          </a:ln>
          <a:effectLst>
            <a:outerShdw blurRad="1270000" dist="50800" dir="5400000" algn="ctr" rotWithShape="0">
              <a:schemeClr val="bg1">
                <a:alpha val="43000"/>
              </a:schemeClr>
            </a:outerShdw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0" y="6642556"/>
            <a:ext cx="1199367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 smtClean="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http://linda6035.ucoz.ru/</a:t>
            </a:r>
            <a:endParaRPr lang="ru-RU" sz="800" dirty="0">
              <a:solidFill>
                <a:schemeClr val="bg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breytovo-school.edu.yar.ru/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breytovo-school.edu.yar.ru/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://imc.76412sbrschool.edusite.ru/DswMedia/metod_razrabotka_bisevoy_o_s.docx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6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19672" y="1988840"/>
            <a:ext cx="6025046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Публичный доклад</a:t>
            </a:r>
          </a:p>
          <a:p>
            <a:pPr algn="ctr"/>
            <a:r>
              <a:rPr lang="ru-RU" sz="54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директора школы</a:t>
            </a:r>
          </a:p>
          <a:p>
            <a:pPr algn="ctr"/>
            <a:r>
              <a:rPr lang="ru-RU" sz="5400" b="1" cap="none" spc="0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2018-2019</a:t>
            </a:r>
            <a:endParaRPr lang="ru-RU" sz="5400" b="1" cap="none" spc="0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19672" y="836712"/>
            <a:ext cx="60486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Муниципальное общеобразовательное учреждение</a:t>
            </a:r>
          </a:p>
          <a:p>
            <a:pPr algn="ctr"/>
            <a:r>
              <a:rPr lang="ru-RU" b="1" dirty="0" err="1" smtClean="0">
                <a:solidFill>
                  <a:schemeClr val="accent6">
                    <a:lumMod val="50000"/>
                  </a:schemeClr>
                </a:solidFill>
              </a:rPr>
              <a:t>Брейтовская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 средняя общеобразовательная школа</a:t>
            </a: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764704"/>
            <a:ext cx="7272808" cy="864096"/>
          </a:xfrm>
        </p:spPr>
        <p:txBody>
          <a:bodyPr/>
          <a:lstStyle/>
          <a:p>
            <a:r>
              <a:rPr lang="ru-RU" sz="2400" b="1" dirty="0" smtClean="0">
                <a:solidFill>
                  <a:srgbClr val="C00000"/>
                </a:solidFill>
              </a:rPr>
              <a:t>Индивидуальный итоговый проект (ИИП)</a:t>
            </a:r>
            <a:endParaRPr lang="ru-RU" sz="24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1412776"/>
            <a:ext cx="86409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Впервые девятиклассники </a:t>
            </a:r>
            <a:r>
              <a:rPr lang="ru-RU" dirty="0"/>
              <a:t>под руководством педагогов </a:t>
            </a:r>
            <a:r>
              <a:rPr lang="ru-RU" dirty="0" smtClean="0"/>
              <a:t>работали над ИИП по различным направлениям. Проекты отличались разнообразием по видам, по темам.</a:t>
            </a:r>
            <a:endParaRPr lang="ru-RU" dirty="0"/>
          </a:p>
        </p:txBody>
      </p:sp>
      <p:pic>
        <p:nvPicPr>
          <p:cNvPr id="2050" name="Picture 2" descr="https://sun9-3.userapi.com/c858328/v858328804/50a34/tkWma7M56C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2204864"/>
            <a:ext cx="4128458" cy="3096344"/>
          </a:xfrm>
          <a:prstGeom prst="rect">
            <a:avLst/>
          </a:prstGeom>
          <a:noFill/>
        </p:spPr>
      </p:pic>
      <p:pic>
        <p:nvPicPr>
          <p:cNvPr id="2052" name="Picture 4" descr="https://sun9-18.userapi.com/c854424/v854424804/ccd2b/jsJP0oTH9ZE.jpg"/>
          <p:cNvPicPr>
            <a:picLocks noChangeAspect="1" noChangeArrowheads="1"/>
          </p:cNvPicPr>
          <p:nvPr/>
        </p:nvPicPr>
        <p:blipFill>
          <a:blip r:embed="rId4" cstate="print"/>
          <a:srcRect l="18086" b="4155"/>
          <a:stretch>
            <a:fillRect/>
          </a:stretch>
        </p:blipFill>
        <p:spPr bwMode="auto">
          <a:xfrm>
            <a:off x="4932040" y="2204864"/>
            <a:ext cx="3528392" cy="3096344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611560" y="5517232"/>
            <a:ext cx="3600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Проект защищает</a:t>
            </a:r>
          </a:p>
          <a:p>
            <a:pPr algn="ctr"/>
            <a:r>
              <a:rPr lang="ru-RU" dirty="0" smtClean="0"/>
              <a:t>Колобов Игнат, ученик 9а класса 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4932040" y="5445224"/>
            <a:ext cx="38884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Проект защищает</a:t>
            </a:r>
          </a:p>
          <a:p>
            <a:pPr algn="ctr"/>
            <a:r>
              <a:rPr lang="ru-RU" dirty="0" err="1" smtClean="0"/>
              <a:t>Гречнев</a:t>
            </a:r>
            <a:r>
              <a:rPr lang="ru-RU" dirty="0" smtClean="0"/>
              <a:t> Владислав, ученик 9б класса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2273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35696" y="620688"/>
            <a:ext cx="583264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Результаты  ГИА - 2019</a:t>
            </a:r>
            <a:endParaRPr lang="ru-RU" sz="2400" dirty="0">
              <a:solidFill>
                <a:srgbClr val="C0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1052736"/>
            <a:ext cx="639275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/>
              <a:t>ОГЭ: </a:t>
            </a:r>
          </a:p>
          <a:p>
            <a:pPr indent="180975" algn="just">
              <a:buFont typeface="Arial" pitchFamily="34" charset="0"/>
              <a:buChar char="•"/>
            </a:pPr>
            <a:r>
              <a:rPr lang="ru-RU" dirty="0" smtClean="0"/>
              <a:t>100% выпускников </a:t>
            </a:r>
            <a:r>
              <a:rPr lang="ru-RU" dirty="0"/>
              <a:t>успешно сдали русский язык и математику, а также предметы по выбору (литература, информатика, обществознание, география, </a:t>
            </a:r>
            <a:r>
              <a:rPr lang="ru-RU" dirty="0" smtClean="0"/>
              <a:t>биология</a:t>
            </a:r>
            <a:r>
              <a:rPr lang="ru-RU" dirty="0"/>
              <a:t>, химия</a:t>
            </a:r>
            <a:r>
              <a:rPr lang="ru-RU" dirty="0" smtClean="0"/>
              <a:t>);</a:t>
            </a:r>
            <a:r>
              <a:rPr lang="ru-RU" dirty="0"/>
              <a:t> </a:t>
            </a:r>
            <a:endParaRPr lang="ru-RU" dirty="0" smtClean="0"/>
          </a:p>
          <a:p>
            <a:pPr indent="180975" algn="just">
              <a:buFont typeface="Arial" pitchFamily="34" charset="0"/>
              <a:buChar char="•"/>
            </a:pPr>
            <a:r>
              <a:rPr lang="ru-RU" dirty="0" smtClean="0"/>
              <a:t>Смирнова </a:t>
            </a:r>
            <a:r>
              <a:rPr lang="ru-RU" dirty="0"/>
              <a:t>Инна и Смирнова </a:t>
            </a:r>
            <a:r>
              <a:rPr lang="ru-RU" dirty="0" smtClean="0"/>
              <a:t>Алёна получили аттестаты с отличием;</a:t>
            </a:r>
            <a:endParaRPr lang="ru-RU" dirty="0"/>
          </a:p>
          <a:p>
            <a:pPr indent="180975" algn="just">
              <a:buFont typeface="Arial" pitchFamily="34" charset="0"/>
              <a:buChar char="•"/>
            </a:pPr>
            <a:r>
              <a:rPr lang="ru-RU" dirty="0"/>
              <a:t>2 ученицы (Смирнова Инна и Зинина Анастасия) получили максимальные баллы по русскому </a:t>
            </a:r>
            <a:r>
              <a:rPr lang="ru-RU" dirty="0" smtClean="0"/>
              <a:t>языку.</a:t>
            </a:r>
          </a:p>
          <a:p>
            <a:pPr algn="just"/>
            <a:endParaRPr lang="ru-RU" b="1" dirty="0" smtClean="0"/>
          </a:p>
          <a:p>
            <a:pPr algn="just"/>
            <a:r>
              <a:rPr lang="ru-RU" b="1" dirty="0" smtClean="0"/>
              <a:t>ГВЭ (9 класс):</a:t>
            </a:r>
            <a:r>
              <a:rPr lang="ru-RU" dirty="0" smtClean="0"/>
              <a:t> 100% учеников успешно сдали </a:t>
            </a:r>
            <a:r>
              <a:rPr lang="ru-RU" dirty="0"/>
              <a:t>2 обязательных экзамена по русскому языку и </a:t>
            </a:r>
            <a:r>
              <a:rPr lang="ru-RU" dirty="0" smtClean="0"/>
              <a:t>математике.</a:t>
            </a:r>
            <a:endParaRPr lang="ru-RU" b="1" dirty="0"/>
          </a:p>
        </p:txBody>
      </p:sp>
      <p:pic>
        <p:nvPicPr>
          <p:cNvPr id="9218" name="Picture 2" descr="https://sun9-12.userapi.com/c854428/v854428334/81db0/maMmk39QYBQ.jpg"/>
          <p:cNvPicPr>
            <a:picLocks noChangeAspect="1" noChangeArrowheads="1"/>
          </p:cNvPicPr>
          <p:nvPr/>
        </p:nvPicPr>
        <p:blipFill>
          <a:blip r:embed="rId3" cstate="print"/>
          <a:srcRect l="24074" r="25926"/>
          <a:stretch>
            <a:fillRect/>
          </a:stretch>
        </p:blipFill>
        <p:spPr bwMode="auto">
          <a:xfrm>
            <a:off x="6681719" y="1268760"/>
            <a:ext cx="2049608" cy="2731744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6551712" y="4286256"/>
            <a:ext cx="259228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 </a:t>
            </a:r>
            <a:r>
              <a:rPr lang="ru-RU" b="1" dirty="0" smtClean="0">
                <a:solidFill>
                  <a:srgbClr val="C00000"/>
                </a:solidFill>
              </a:rPr>
              <a:t>Левашова Юлия </a:t>
            </a:r>
            <a:r>
              <a:rPr lang="ru-RU" dirty="0" smtClean="0"/>
              <a:t>получила аттестат с отличием и награждена медалью </a:t>
            </a:r>
          </a:p>
          <a:p>
            <a:pPr algn="ctr"/>
            <a:r>
              <a:rPr lang="ru-RU" dirty="0" smtClean="0"/>
              <a:t>«За успехи в учении».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15516" y="4624105"/>
            <a:ext cx="612068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/>
              <a:t>ЕГЭ:</a:t>
            </a:r>
            <a:r>
              <a:rPr lang="ru-RU" dirty="0" smtClean="0"/>
              <a:t> </a:t>
            </a:r>
          </a:p>
          <a:p>
            <a:pPr indent="180975" algn="just">
              <a:buFont typeface="Arial" pitchFamily="34" charset="0"/>
              <a:buChar char="•"/>
            </a:pPr>
            <a:r>
              <a:rPr lang="ru-RU" dirty="0" smtClean="0"/>
              <a:t>100% выпускников успешно сдали русский язык, математику базового и профильного уровня;</a:t>
            </a:r>
          </a:p>
          <a:p>
            <a:pPr indent="180975" algn="just">
              <a:buFont typeface="Arial" pitchFamily="34" charset="0"/>
              <a:buChar char="•"/>
            </a:pPr>
            <a:r>
              <a:rPr lang="ru-RU" dirty="0" smtClean="0"/>
              <a:t>70 и более баллов получили по русскому языку 13 учащихся, по профильной математике – 4, по обществознанию и физике  - по 2.</a:t>
            </a:r>
          </a:p>
        </p:txBody>
      </p:sp>
    </p:spTree>
    <p:extLst>
      <p:ext uri="{BB962C8B-B14F-4D97-AF65-F5344CB8AC3E}">
        <p14:creationId xmlns:p14="http://schemas.microsoft.com/office/powerpoint/2010/main" val="2587982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/>
          <p:cNvGraphicFramePr>
            <a:graphicFrameLocks/>
          </p:cNvGraphicFramePr>
          <p:nvPr>
            <p:extLst/>
          </p:nvPr>
        </p:nvGraphicFramePr>
        <p:xfrm>
          <a:off x="395536" y="1484784"/>
          <a:ext cx="8064896" cy="33878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1547664" y="836712"/>
            <a:ext cx="583264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Результаты  ОГЭ</a:t>
            </a:r>
            <a:endParaRPr lang="ru-RU" sz="2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52658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547664" y="836712"/>
            <a:ext cx="583264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Результаты  ЕГЭ</a:t>
            </a:r>
            <a:endParaRPr lang="ru-RU" sz="2400" dirty="0">
              <a:solidFill>
                <a:srgbClr val="C00000"/>
              </a:solidFill>
            </a:endParaRPr>
          </a:p>
        </p:txBody>
      </p:sp>
      <p:graphicFrame>
        <p:nvGraphicFramePr>
          <p:cNvPr id="7" name="Диаграмма 6"/>
          <p:cNvGraphicFramePr>
            <a:graphicFrameLocks/>
          </p:cNvGraphicFramePr>
          <p:nvPr>
            <p:extLst/>
          </p:nvPr>
        </p:nvGraphicFramePr>
        <p:xfrm>
          <a:off x="539552" y="1700808"/>
          <a:ext cx="8208912" cy="33158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834123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/>
          <p:cNvGraphicFramePr>
            <a:graphicFrameLocks/>
          </p:cNvGraphicFramePr>
          <p:nvPr>
            <p:extLst/>
          </p:nvPr>
        </p:nvGraphicFramePr>
        <p:xfrm>
          <a:off x="251520" y="1700808"/>
          <a:ext cx="8424936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1547664" y="820570"/>
            <a:ext cx="583264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Результаты  ЕГЭ</a:t>
            </a:r>
            <a:endParaRPr lang="ru-RU" sz="2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33240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Диаграмма 4"/>
          <p:cNvGraphicFramePr>
            <a:graphicFrameLocks/>
          </p:cNvGraphicFramePr>
          <p:nvPr>
            <p:extLst/>
          </p:nvPr>
        </p:nvGraphicFramePr>
        <p:xfrm>
          <a:off x="467544" y="1412776"/>
          <a:ext cx="8352928" cy="36724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1547664" y="820570"/>
            <a:ext cx="583264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Результаты  ЕГЭ</a:t>
            </a:r>
            <a:endParaRPr lang="ru-RU" sz="2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99864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6829844"/>
              </p:ext>
            </p:extLst>
          </p:nvPr>
        </p:nvGraphicFramePr>
        <p:xfrm>
          <a:off x="323528" y="1268760"/>
          <a:ext cx="8424936" cy="468052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710225">
                  <a:extLst>
                    <a:ext uri="{9D8B030D-6E8A-4147-A177-3AD203B41FA5}">
                      <a16:colId xmlns:a16="http://schemas.microsoft.com/office/drawing/2014/main" val="3942673282"/>
                    </a:ext>
                  </a:extLst>
                </a:gridCol>
                <a:gridCol w="2714711">
                  <a:extLst>
                    <a:ext uri="{9D8B030D-6E8A-4147-A177-3AD203B41FA5}">
                      <a16:colId xmlns:a16="http://schemas.microsoft.com/office/drawing/2014/main" val="2406186888"/>
                    </a:ext>
                  </a:extLst>
                </a:gridCol>
              </a:tblGrid>
              <a:tr h="3120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</a:rPr>
                        <a:t>1.Для расширения умственного кругозора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22чел-48,8%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33867397"/>
                  </a:ext>
                </a:extLst>
              </a:tr>
              <a:tr h="3120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</a:rPr>
                        <a:t>2.Хочу научиться самостоятельно работать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18чел-40%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99826842"/>
                  </a:ext>
                </a:extLst>
              </a:tr>
              <a:tr h="3120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</a:rPr>
                        <a:t>3.Хочу стать грамотным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16чел-35,5%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49548693"/>
                  </a:ext>
                </a:extLst>
              </a:tr>
              <a:tr h="3120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</a:rPr>
                        <a:t>4. Это мой долг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15чел-33,3%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79646911"/>
                  </a:ext>
                </a:extLst>
              </a:tr>
              <a:tr h="3120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</a:rPr>
                        <a:t>5. Хочу добиться полных и глубоких знаний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14чел-31,1%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3563816"/>
                  </a:ext>
                </a:extLst>
              </a:tr>
              <a:tr h="3120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</a:rPr>
                        <a:t>6. Хочу быть умным и эрудированным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13чел-28,8%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68793854"/>
                  </a:ext>
                </a:extLst>
              </a:tr>
              <a:tr h="3120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</a:rPr>
                        <a:t>7. Родители заставляют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10чел-22,2%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50236963"/>
                  </a:ext>
                </a:extLst>
              </a:tr>
              <a:tr h="3120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</a:rPr>
                        <a:t>8. Хочу быть полезным гражданином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9чел.- 20%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55517686"/>
                  </a:ext>
                </a:extLst>
              </a:tr>
              <a:tr h="3120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</a:rPr>
                        <a:t>9. Хочу учиться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8чел-17,7%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49389622"/>
                  </a:ext>
                </a:extLst>
              </a:tr>
              <a:tr h="3120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</a:rPr>
                        <a:t>10. Нравится получать хорошие оценки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7чел-15,5%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31231364"/>
                  </a:ext>
                </a:extLst>
              </a:tr>
              <a:tr h="3120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</a:rPr>
                        <a:t>11. Все учатся, и я тоже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6чел-13,3%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45352482"/>
                  </a:ext>
                </a:extLst>
              </a:tr>
              <a:tr h="3120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</a:rPr>
                        <a:t>12. Чтобы товарищи со мной дружили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3чел.-6,7%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75971242"/>
                  </a:ext>
                </a:extLst>
              </a:tr>
              <a:tr h="3120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</a:rPr>
                        <a:t>13. Классный руководитель заставляет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2чел-4,4%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84207296"/>
                  </a:ext>
                </a:extLst>
              </a:tr>
              <a:tr h="3120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</a:rPr>
                        <a:t>14. Чтобы похвалил учитель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1чел-2,2%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0112264"/>
                  </a:ext>
                </a:extLst>
              </a:tr>
              <a:tr h="3120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</a:rPr>
                        <a:t> 14. Не хочу подводить свой класс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1чел-2,2%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29924752"/>
                  </a:ext>
                </a:extLst>
              </a:tr>
            </a:tbl>
          </a:graphicData>
        </a:graphic>
      </p:graphicFrame>
      <p:sp>
        <p:nvSpPr>
          <p:cNvPr id="3" name="Заголовок 1"/>
          <p:cNvSpPr txBox="1">
            <a:spLocks/>
          </p:cNvSpPr>
          <p:nvPr/>
        </p:nvSpPr>
        <p:spPr>
          <a:xfrm>
            <a:off x="495314" y="706686"/>
            <a:ext cx="8229600" cy="562074"/>
          </a:xfrm>
          <a:prstGeom prst="rect">
            <a:avLst/>
          </a:prstGeom>
        </p:spPr>
        <p:txBody>
          <a:bodyPr>
            <a:norm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400" b="1" dirty="0" smtClean="0">
                <a:solidFill>
                  <a:srgbClr val="C00000"/>
                </a:solidFill>
              </a:rPr>
              <a:t>Результаты анкетирования</a:t>
            </a:r>
            <a:endParaRPr lang="ru-RU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49878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1340768"/>
            <a:ext cx="7920880" cy="2959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Предметы, которые учащиеся выбрали для сдачи экзамена, распределились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следующим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образом:</a:t>
            </a:r>
            <a:endParaRPr lang="ru-RU" sz="1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SzPts val="1400"/>
              <a:buFont typeface="+mj-lt"/>
              <a:buAutoNum type="arabicPeriod"/>
            </a:pP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Обществознание - 26 чел-57,8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endParaRPr lang="ru-RU" sz="1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SzPts val="1400"/>
              <a:buFont typeface="+mj-lt"/>
              <a:buAutoNum type="arabicPeriod"/>
            </a:pP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Биология - 21чел -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46,7%</a:t>
            </a:r>
            <a:endParaRPr lang="ru-RU" sz="1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SzPts val="1400"/>
              <a:buFont typeface="+mj-lt"/>
              <a:buAutoNum type="arabicPeriod"/>
            </a:pP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География – 20 чел -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44,4%</a:t>
            </a:r>
            <a:endParaRPr lang="ru-RU" sz="1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SzPts val="1400"/>
              <a:buFont typeface="+mj-lt"/>
              <a:buAutoNum type="arabicPeriod"/>
            </a:pP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Химия -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11чел - 24,4%</a:t>
            </a:r>
            <a:endParaRPr lang="ru-RU" sz="1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SzPts val="1400"/>
              <a:buFont typeface="+mj-lt"/>
              <a:buAutoNum type="arabicPeriod"/>
            </a:pP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Информатика – 5 чел-11,1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endParaRPr lang="ru-RU" sz="1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SzPts val="1400"/>
              <a:buFont typeface="+mj-lt"/>
              <a:buAutoNum type="arabicPeriod"/>
            </a:pP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Литература -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1чел-2,2%</a:t>
            </a:r>
            <a:endParaRPr lang="ru-RU" sz="1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SzPts val="1400"/>
              <a:buFont typeface="+mj-lt"/>
              <a:buAutoNum type="arabicPeriod"/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Английский 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язык – 1 чел-2,2%.</a:t>
            </a:r>
            <a:endParaRPr lang="ru-RU" sz="1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495314" y="706686"/>
            <a:ext cx="8229600" cy="562074"/>
          </a:xfrm>
          <a:prstGeom prst="rect">
            <a:avLst/>
          </a:prstGeom>
        </p:spPr>
        <p:txBody>
          <a:bodyPr>
            <a:norm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400" b="1" dirty="0" smtClean="0">
                <a:solidFill>
                  <a:srgbClr val="C00000"/>
                </a:solidFill>
              </a:rPr>
              <a:t>Результаты анкетирования</a:t>
            </a:r>
            <a:endParaRPr lang="ru-RU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40475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39552" y="910158"/>
            <a:ext cx="8064896" cy="136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Результаты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анкетирования </a:t>
            </a:r>
            <a:endParaRPr lang="ru-RU" b="1" dirty="0" smtClean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«Изучение отношения учащихся к учебе и учебным предметам»</a:t>
            </a:r>
            <a:endParaRPr lang="ru-RU" sz="1600" b="1" dirty="0">
              <a:solidFill>
                <a:srgbClr val="00206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Октябрь 2019год</a:t>
            </a:r>
            <a:endParaRPr lang="ru-RU" sz="1600" b="1" dirty="0">
              <a:solidFill>
                <a:srgbClr val="00206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Участники:  учащиеся  9-х  классов, 45 человек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2271790"/>
              </p:ext>
            </p:extLst>
          </p:nvPr>
        </p:nvGraphicFramePr>
        <p:xfrm>
          <a:off x="304803" y="2902207"/>
          <a:ext cx="8534394" cy="61899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32907">
                  <a:extLst>
                    <a:ext uri="{9D8B030D-6E8A-4147-A177-3AD203B41FA5}">
                      <a16:colId xmlns:a16="http://schemas.microsoft.com/office/drawing/2014/main" val="1065850155"/>
                    </a:ext>
                  </a:extLst>
                </a:gridCol>
                <a:gridCol w="533470">
                  <a:extLst>
                    <a:ext uri="{9D8B030D-6E8A-4147-A177-3AD203B41FA5}">
                      <a16:colId xmlns:a16="http://schemas.microsoft.com/office/drawing/2014/main" val="1334132751"/>
                    </a:ext>
                  </a:extLst>
                </a:gridCol>
                <a:gridCol w="533470">
                  <a:extLst>
                    <a:ext uri="{9D8B030D-6E8A-4147-A177-3AD203B41FA5}">
                      <a16:colId xmlns:a16="http://schemas.microsoft.com/office/drawing/2014/main" val="3460567598"/>
                    </a:ext>
                  </a:extLst>
                </a:gridCol>
                <a:gridCol w="533470">
                  <a:extLst>
                    <a:ext uri="{9D8B030D-6E8A-4147-A177-3AD203B41FA5}">
                      <a16:colId xmlns:a16="http://schemas.microsoft.com/office/drawing/2014/main" val="971068221"/>
                    </a:ext>
                  </a:extLst>
                </a:gridCol>
                <a:gridCol w="533470">
                  <a:extLst>
                    <a:ext uri="{9D8B030D-6E8A-4147-A177-3AD203B41FA5}">
                      <a16:colId xmlns:a16="http://schemas.microsoft.com/office/drawing/2014/main" val="562901264"/>
                    </a:ext>
                  </a:extLst>
                </a:gridCol>
                <a:gridCol w="533470">
                  <a:extLst>
                    <a:ext uri="{9D8B030D-6E8A-4147-A177-3AD203B41FA5}">
                      <a16:colId xmlns:a16="http://schemas.microsoft.com/office/drawing/2014/main" val="2019863983"/>
                    </a:ext>
                  </a:extLst>
                </a:gridCol>
                <a:gridCol w="533470">
                  <a:extLst>
                    <a:ext uri="{9D8B030D-6E8A-4147-A177-3AD203B41FA5}">
                      <a16:colId xmlns:a16="http://schemas.microsoft.com/office/drawing/2014/main" val="3840296577"/>
                    </a:ext>
                  </a:extLst>
                </a:gridCol>
                <a:gridCol w="533470">
                  <a:extLst>
                    <a:ext uri="{9D8B030D-6E8A-4147-A177-3AD203B41FA5}">
                      <a16:colId xmlns:a16="http://schemas.microsoft.com/office/drawing/2014/main" val="2313369078"/>
                    </a:ext>
                  </a:extLst>
                </a:gridCol>
                <a:gridCol w="532907">
                  <a:extLst>
                    <a:ext uri="{9D8B030D-6E8A-4147-A177-3AD203B41FA5}">
                      <a16:colId xmlns:a16="http://schemas.microsoft.com/office/drawing/2014/main" val="3922936599"/>
                    </a:ext>
                  </a:extLst>
                </a:gridCol>
                <a:gridCol w="533470">
                  <a:extLst>
                    <a:ext uri="{9D8B030D-6E8A-4147-A177-3AD203B41FA5}">
                      <a16:colId xmlns:a16="http://schemas.microsoft.com/office/drawing/2014/main" val="3591484235"/>
                    </a:ext>
                  </a:extLst>
                </a:gridCol>
                <a:gridCol w="533470">
                  <a:extLst>
                    <a:ext uri="{9D8B030D-6E8A-4147-A177-3AD203B41FA5}">
                      <a16:colId xmlns:a16="http://schemas.microsoft.com/office/drawing/2014/main" val="3466394022"/>
                    </a:ext>
                  </a:extLst>
                </a:gridCol>
                <a:gridCol w="533470">
                  <a:extLst>
                    <a:ext uri="{9D8B030D-6E8A-4147-A177-3AD203B41FA5}">
                      <a16:colId xmlns:a16="http://schemas.microsoft.com/office/drawing/2014/main" val="2663157333"/>
                    </a:ext>
                  </a:extLst>
                </a:gridCol>
                <a:gridCol w="533470">
                  <a:extLst>
                    <a:ext uri="{9D8B030D-6E8A-4147-A177-3AD203B41FA5}">
                      <a16:colId xmlns:a16="http://schemas.microsoft.com/office/drawing/2014/main" val="631275478"/>
                    </a:ext>
                  </a:extLst>
                </a:gridCol>
                <a:gridCol w="533470">
                  <a:extLst>
                    <a:ext uri="{9D8B030D-6E8A-4147-A177-3AD203B41FA5}">
                      <a16:colId xmlns:a16="http://schemas.microsoft.com/office/drawing/2014/main" val="442381233"/>
                    </a:ext>
                  </a:extLst>
                </a:gridCol>
                <a:gridCol w="533470">
                  <a:extLst>
                    <a:ext uri="{9D8B030D-6E8A-4147-A177-3AD203B41FA5}">
                      <a16:colId xmlns:a16="http://schemas.microsoft.com/office/drawing/2014/main" val="3907696344"/>
                    </a:ext>
                  </a:extLst>
                </a:gridCol>
                <a:gridCol w="533470">
                  <a:extLst>
                    <a:ext uri="{9D8B030D-6E8A-4147-A177-3AD203B41FA5}">
                      <a16:colId xmlns:a16="http://schemas.microsoft.com/office/drawing/2014/main" val="2122994835"/>
                    </a:ext>
                  </a:extLst>
                </a:gridCol>
              </a:tblGrid>
              <a:tr h="23342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00" marR="6090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рус </a:t>
                      </a:r>
                      <a:r>
                        <a:rPr lang="ru-RU" sz="900" dirty="0" err="1">
                          <a:effectLst/>
                        </a:rPr>
                        <a:t>яз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00" marR="6090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err="1">
                          <a:effectLst/>
                        </a:rPr>
                        <a:t>физ-ра</a:t>
                      </a:r>
                      <a:r>
                        <a:rPr lang="ru-RU" sz="900" dirty="0">
                          <a:effectLst/>
                        </a:rPr>
                        <a:t> 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00" marR="6090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err="1">
                          <a:effectLst/>
                        </a:rPr>
                        <a:t>биол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00" marR="6090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литер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00" marR="6090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географ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00" marR="6090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 хим 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00" marR="6090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общест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00" marR="6090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 англ яз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00" marR="6090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инфор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00" marR="6090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истор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00" marR="6090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алгеб.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00" marR="6090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физик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00" marR="6090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геомет.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00" marR="6090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 обж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00" marR="60900" marT="0" marB="0"/>
                </a:tc>
                <a:tc>
                  <a:txBody>
                    <a:bodyPr/>
                    <a:lstStyle/>
                    <a:p>
                      <a:pPr marL="2159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техн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00" marR="60900" marT="0" marB="0"/>
                </a:tc>
                <a:extLst>
                  <a:ext uri="{0D108BD9-81ED-4DB2-BD59-A6C34878D82A}">
                    <a16:rowId xmlns:a16="http://schemas.microsoft.com/office/drawing/2014/main" val="277345167"/>
                  </a:ext>
                </a:extLst>
              </a:tr>
              <a:tr h="37351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любимые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00" marR="6090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25чел55,6</a:t>
                      </a:r>
                      <a:r>
                        <a:rPr lang="ru-RU" sz="1100" dirty="0">
                          <a:effectLst/>
                        </a:rPr>
                        <a:t>%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00" marR="6090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20чел44,4</a:t>
                      </a:r>
                      <a:r>
                        <a:rPr lang="ru-RU" sz="1100" dirty="0">
                          <a:effectLst/>
                        </a:rPr>
                        <a:t>%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00" marR="6090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20чел44,4</a:t>
                      </a:r>
                      <a:r>
                        <a:rPr lang="ru-RU" sz="1100" dirty="0">
                          <a:effectLst/>
                        </a:rPr>
                        <a:t>%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00" marR="6090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19чел42,2</a:t>
                      </a:r>
                      <a:r>
                        <a:rPr lang="ru-RU" sz="1100" dirty="0">
                          <a:effectLst/>
                        </a:rPr>
                        <a:t>%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00" marR="6090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19чел42,2</a:t>
                      </a:r>
                      <a:r>
                        <a:rPr lang="ru-RU" sz="1100" dirty="0">
                          <a:effectLst/>
                        </a:rPr>
                        <a:t>%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00" marR="6090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15чел33,3</a:t>
                      </a:r>
                      <a:r>
                        <a:rPr lang="ru-RU" sz="1100" dirty="0">
                          <a:effectLst/>
                        </a:rPr>
                        <a:t>%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00" marR="6090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15чел33,3</a:t>
                      </a:r>
                      <a:r>
                        <a:rPr lang="ru-RU" sz="1100" dirty="0">
                          <a:effectLst/>
                        </a:rPr>
                        <a:t>%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00" marR="6090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13чел28,8</a:t>
                      </a:r>
                      <a:r>
                        <a:rPr lang="ru-RU" sz="1100" dirty="0">
                          <a:effectLst/>
                        </a:rPr>
                        <a:t>%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00" marR="6090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9чел-20%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00" marR="6090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8чел-17,7%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00" marR="6090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7чел-15,5%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00" marR="60900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6чел.-13,3%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00" marR="6090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6чел.-13,3%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00" marR="60900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6чел.-13,3%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00" marR="60900" marT="0" marB="0"/>
                </a:tc>
                <a:tc>
                  <a:txBody>
                    <a:bodyPr/>
                    <a:lstStyle/>
                    <a:p>
                      <a:pPr marL="2159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1чел-2,2%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00" marR="60900" marT="0" marB="0"/>
                </a:tc>
                <a:extLst>
                  <a:ext uri="{0D108BD9-81ED-4DB2-BD59-A6C34878D82A}">
                    <a16:rowId xmlns:a16="http://schemas.microsoft.com/office/drawing/2014/main" val="1594149295"/>
                  </a:ext>
                </a:extLst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404582" y="2369860"/>
            <a:ext cx="8352928" cy="3906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Назови 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из всех изучаемых в школе предметов твои самые:</a:t>
            </a:r>
            <a:endParaRPr lang="ru-RU" sz="1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04582" y="3668501"/>
            <a:ext cx="7704856" cy="410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Назови 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из всех изучаемых в школе предметов твои самые:</a:t>
            </a:r>
            <a:endParaRPr lang="ru-RU" sz="1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9525077"/>
              </p:ext>
            </p:extLst>
          </p:nvPr>
        </p:nvGraphicFramePr>
        <p:xfrm>
          <a:off x="327674" y="4226678"/>
          <a:ext cx="8534394" cy="85877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32907">
                  <a:extLst>
                    <a:ext uri="{9D8B030D-6E8A-4147-A177-3AD203B41FA5}">
                      <a16:colId xmlns:a16="http://schemas.microsoft.com/office/drawing/2014/main" val="2975734913"/>
                    </a:ext>
                  </a:extLst>
                </a:gridCol>
                <a:gridCol w="533470">
                  <a:extLst>
                    <a:ext uri="{9D8B030D-6E8A-4147-A177-3AD203B41FA5}">
                      <a16:colId xmlns:a16="http://schemas.microsoft.com/office/drawing/2014/main" val="3130625375"/>
                    </a:ext>
                  </a:extLst>
                </a:gridCol>
                <a:gridCol w="533470">
                  <a:extLst>
                    <a:ext uri="{9D8B030D-6E8A-4147-A177-3AD203B41FA5}">
                      <a16:colId xmlns:a16="http://schemas.microsoft.com/office/drawing/2014/main" val="569945822"/>
                    </a:ext>
                  </a:extLst>
                </a:gridCol>
                <a:gridCol w="533470">
                  <a:extLst>
                    <a:ext uri="{9D8B030D-6E8A-4147-A177-3AD203B41FA5}">
                      <a16:colId xmlns:a16="http://schemas.microsoft.com/office/drawing/2014/main" val="811822997"/>
                    </a:ext>
                  </a:extLst>
                </a:gridCol>
                <a:gridCol w="533470">
                  <a:extLst>
                    <a:ext uri="{9D8B030D-6E8A-4147-A177-3AD203B41FA5}">
                      <a16:colId xmlns:a16="http://schemas.microsoft.com/office/drawing/2014/main" val="519562959"/>
                    </a:ext>
                  </a:extLst>
                </a:gridCol>
                <a:gridCol w="533470">
                  <a:extLst>
                    <a:ext uri="{9D8B030D-6E8A-4147-A177-3AD203B41FA5}">
                      <a16:colId xmlns:a16="http://schemas.microsoft.com/office/drawing/2014/main" val="710682083"/>
                    </a:ext>
                  </a:extLst>
                </a:gridCol>
                <a:gridCol w="533470">
                  <a:extLst>
                    <a:ext uri="{9D8B030D-6E8A-4147-A177-3AD203B41FA5}">
                      <a16:colId xmlns:a16="http://schemas.microsoft.com/office/drawing/2014/main" val="861723757"/>
                    </a:ext>
                  </a:extLst>
                </a:gridCol>
                <a:gridCol w="533470">
                  <a:extLst>
                    <a:ext uri="{9D8B030D-6E8A-4147-A177-3AD203B41FA5}">
                      <a16:colId xmlns:a16="http://schemas.microsoft.com/office/drawing/2014/main" val="2328872798"/>
                    </a:ext>
                  </a:extLst>
                </a:gridCol>
                <a:gridCol w="532907">
                  <a:extLst>
                    <a:ext uri="{9D8B030D-6E8A-4147-A177-3AD203B41FA5}">
                      <a16:colId xmlns:a16="http://schemas.microsoft.com/office/drawing/2014/main" val="2727153127"/>
                    </a:ext>
                  </a:extLst>
                </a:gridCol>
                <a:gridCol w="533470">
                  <a:extLst>
                    <a:ext uri="{9D8B030D-6E8A-4147-A177-3AD203B41FA5}">
                      <a16:colId xmlns:a16="http://schemas.microsoft.com/office/drawing/2014/main" val="2463835439"/>
                    </a:ext>
                  </a:extLst>
                </a:gridCol>
                <a:gridCol w="533470">
                  <a:extLst>
                    <a:ext uri="{9D8B030D-6E8A-4147-A177-3AD203B41FA5}">
                      <a16:colId xmlns:a16="http://schemas.microsoft.com/office/drawing/2014/main" val="2480850661"/>
                    </a:ext>
                  </a:extLst>
                </a:gridCol>
                <a:gridCol w="533470">
                  <a:extLst>
                    <a:ext uri="{9D8B030D-6E8A-4147-A177-3AD203B41FA5}">
                      <a16:colId xmlns:a16="http://schemas.microsoft.com/office/drawing/2014/main" val="2592480828"/>
                    </a:ext>
                  </a:extLst>
                </a:gridCol>
                <a:gridCol w="533470">
                  <a:extLst>
                    <a:ext uri="{9D8B030D-6E8A-4147-A177-3AD203B41FA5}">
                      <a16:colId xmlns:a16="http://schemas.microsoft.com/office/drawing/2014/main" val="3510786868"/>
                    </a:ext>
                  </a:extLst>
                </a:gridCol>
                <a:gridCol w="533470">
                  <a:extLst>
                    <a:ext uri="{9D8B030D-6E8A-4147-A177-3AD203B41FA5}">
                      <a16:colId xmlns:a16="http://schemas.microsoft.com/office/drawing/2014/main" val="875364050"/>
                    </a:ext>
                  </a:extLst>
                </a:gridCol>
                <a:gridCol w="533470">
                  <a:extLst>
                    <a:ext uri="{9D8B030D-6E8A-4147-A177-3AD203B41FA5}">
                      <a16:colId xmlns:a16="http://schemas.microsoft.com/office/drawing/2014/main" val="1575718107"/>
                    </a:ext>
                  </a:extLst>
                </a:gridCol>
                <a:gridCol w="533470">
                  <a:extLst>
                    <a:ext uri="{9D8B030D-6E8A-4147-A177-3AD203B41FA5}">
                      <a16:colId xmlns:a16="http://schemas.microsoft.com/office/drawing/2014/main" val="3797177004"/>
                    </a:ext>
                  </a:extLst>
                </a:gridCol>
              </a:tblGrid>
              <a:tr h="37351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00" marR="60900" marT="0" marB="0"/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9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физика</a:t>
                      </a:r>
                      <a:endParaRPr kumimoji="0" lang="ru-RU" sz="9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0900" marR="60900" marT="0" marB="0"/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9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геометрия</a:t>
                      </a:r>
                      <a:endParaRPr kumimoji="0" lang="ru-RU" sz="9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0900" marR="60900" marT="0" marB="0"/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900" b="1" kern="1200" dirty="0" err="1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Немец.яз</a:t>
                      </a:r>
                      <a:endParaRPr kumimoji="0" lang="ru-RU" sz="9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l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9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60900" marR="60900" marT="0" marB="0"/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9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история</a:t>
                      </a:r>
                      <a:endParaRPr kumimoji="0" lang="ru-RU" sz="9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0900" marR="60900" marT="0" marB="0"/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9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химия</a:t>
                      </a:r>
                      <a:endParaRPr kumimoji="0" lang="ru-RU" sz="9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0900" marR="60900" marT="0" marB="0"/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9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алгебра</a:t>
                      </a:r>
                      <a:endParaRPr kumimoji="0" lang="ru-RU" sz="9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0900" marR="60900" marT="0" marB="0"/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9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рус.</a:t>
                      </a:r>
                    </a:p>
                    <a:p>
                      <a:pPr marL="0" algn="l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9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яз.</a:t>
                      </a:r>
                      <a:endParaRPr kumimoji="0" lang="ru-RU" sz="9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0900" marR="60900" marT="0" marB="0"/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9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ru-RU" sz="900" b="1" kern="120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ф</a:t>
                      </a:r>
                      <a:r>
                        <a:rPr kumimoji="0" lang="ru-RU" sz="900" b="1" kern="1200" dirty="0" err="1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из-ра</a:t>
                      </a:r>
                      <a:endParaRPr kumimoji="0" lang="ru-RU" sz="9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0900" marR="60900" marT="0" marB="0"/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9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биология</a:t>
                      </a:r>
                      <a:endParaRPr kumimoji="0" lang="ru-RU" sz="9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0900" marR="60900" marT="0" marB="0"/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9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обществознание</a:t>
                      </a:r>
                      <a:endParaRPr kumimoji="0" lang="ru-RU" sz="9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0900" marR="60900" marT="0" marB="0"/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9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ОБЖ</a:t>
                      </a:r>
                    </a:p>
                  </a:txBody>
                  <a:tcPr marL="60900" marR="60900" marT="0" marB="0"/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9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информатика</a:t>
                      </a:r>
                      <a:endParaRPr kumimoji="0" lang="ru-RU" sz="9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0900" marR="60900" marT="0" marB="0"/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9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англ. </a:t>
                      </a:r>
                      <a:r>
                        <a:rPr kumimoji="0" lang="ru-RU" sz="900" b="1" kern="120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яз</a:t>
                      </a:r>
                      <a:endParaRPr kumimoji="0" lang="ru-RU" sz="9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0900" marR="60900" marT="0" marB="0"/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9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литература</a:t>
                      </a:r>
                      <a:endParaRPr kumimoji="0" lang="ru-RU" sz="9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0900" marR="60900" marT="0" marB="0"/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9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география</a:t>
                      </a:r>
                      <a:endParaRPr kumimoji="0" lang="ru-RU" sz="9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0900" marR="60900" marT="0" marB="0"/>
                </a:tc>
                <a:extLst>
                  <a:ext uri="{0D108BD9-81ED-4DB2-BD59-A6C34878D82A}">
                    <a16:rowId xmlns:a16="http://schemas.microsoft.com/office/drawing/2014/main" val="2466002120"/>
                  </a:ext>
                </a:extLst>
              </a:tr>
              <a:tr h="37351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нелюбимые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00" marR="6090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34чел75,5</a:t>
                      </a:r>
                      <a:r>
                        <a:rPr lang="ru-RU" sz="1100" dirty="0">
                          <a:effectLst/>
                        </a:rPr>
                        <a:t>%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00" marR="60900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25чел55,5</a:t>
                      </a:r>
                      <a:r>
                        <a:rPr lang="ru-RU" sz="1100" dirty="0">
                          <a:effectLst/>
                        </a:rPr>
                        <a:t>%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00" marR="60900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22чел48,8</a:t>
                      </a:r>
                      <a:r>
                        <a:rPr lang="ru-RU" sz="1100" dirty="0">
                          <a:effectLst/>
                        </a:rPr>
                        <a:t>%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00" marR="6090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18чел40</a:t>
                      </a:r>
                      <a:r>
                        <a:rPr lang="ru-RU" sz="1100" dirty="0">
                          <a:effectLst/>
                        </a:rPr>
                        <a:t>%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00" marR="6090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16чел35,5</a:t>
                      </a:r>
                      <a:r>
                        <a:rPr lang="ru-RU" sz="1100" dirty="0">
                          <a:effectLst/>
                        </a:rPr>
                        <a:t>%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00" marR="6090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13чел28,8</a:t>
                      </a:r>
                      <a:r>
                        <a:rPr lang="ru-RU" sz="1100" dirty="0">
                          <a:effectLst/>
                        </a:rPr>
                        <a:t>%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00" marR="60900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7чел-15,5%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00" marR="6090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7чел-15,5%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00" marR="6090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7чел-15,5%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00" marR="6090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6чел-13,3%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00" marR="6090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6чел-13,3%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00" marR="6090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4чел-8,8%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00" marR="6090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4чел-8,8%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00" marR="6090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3чел.-6,7%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00" marR="60900" marT="0" marB="0"/>
                </a:tc>
                <a:tc>
                  <a:txBody>
                    <a:bodyPr/>
                    <a:lstStyle/>
                    <a:p>
                      <a:pPr marL="2159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1чел-2,2%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00" marR="60900" marT="0" marB="0"/>
                </a:tc>
                <a:extLst>
                  <a:ext uri="{0D108BD9-81ED-4DB2-BD59-A6C34878D82A}">
                    <a16:rowId xmlns:a16="http://schemas.microsoft.com/office/drawing/2014/main" val="16324043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27346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7158" y="928670"/>
            <a:ext cx="844285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1950" algn="just"/>
            <a:r>
              <a:rPr lang="ru-RU" sz="2400" dirty="0" smtClean="0"/>
              <a:t>Марина </a:t>
            </a:r>
            <a:r>
              <a:rPr lang="ru-RU" sz="2400" dirty="0" err="1" smtClean="0"/>
              <a:t>Битянова</a:t>
            </a:r>
            <a:r>
              <a:rPr lang="ru-RU" sz="2400" dirty="0" smtClean="0"/>
              <a:t>: «Мотивация у школьников проявляется в таких качествах, как самостоятельность, активность и инициативность, творчество и работоспособность, способность преодолевать препятствия и рутину»</a:t>
            </a:r>
            <a:r>
              <a:rPr lang="ru-RU" sz="2400" baseline="30000" dirty="0" smtClean="0"/>
              <a:t>1</a:t>
            </a:r>
            <a:r>
              <a:rPr lang="ru-RU" sz="2400" dirty="0" smtClean="0"/>
              <a:t>.</a:t>
            </a:r>
            <a:endParaRPr lang="ru-RU" sz="2400" b="0" dirty="0">
              <a:effectLst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323528" y="6309320"/>
            <a:ext cx="8568952" cy="648072"/>
          </a:xfrm>
        </p:spPr>
        <p:txBody>
          <a:bodyPr/>
          <a:lstStyle/>
          <a:p>
            <a:r>
              <a:rPr lang="ru-RU" sz="800" baseline="30000" dirty="0" smtClean="0">
                <a:solidFill>
                  <a:schemeClr val="tx1"/>
                </a:solidFill>
              </a:rPr>
              <a:t>1</a:t>
            </a:r>
            <a:r>
              <a:rPr lang="ru-RU" sz="800" dirty="0" smtClean="0">
                <a:solidFill>
                  <a:schemeClr val="tx1"/>
                </a:solidFill>
              </a:rPr>
              <a:t>Битянова М. Как найти подход к каждому ребенку и повысить качество образовательных результатов//Справочник заместителя директора школы. 2019.с.70</a:t>
            </a:r>
            <a:endParaRPr lang="ru-RU" sz="800" dirty="0">
              <a:solidFill>
                <a:schemeClr val="tx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4678" y="4000504"/>
            <a:ext cx="2808312" cy="210623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81" y="2928934"/>
            <a:ext cx="2857519" cy="214314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3636" y="2857496"/>
            <a:ext cx="2840965" cy="2130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286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3920" t="5623" r="13080" b="4414"/>
          <a:stretch/>
        </p:blipFill>
        <p:spPr>
          <a:xfrm>
            <a:off x="1723185" y="1268760"/>
            <a:ext cx="5801143" cy="5085935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75544" y="764704"/>
            <a:ext cx="87484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Официальный сайт школы - </a:t>
            </a:r>
            <a:r>
              <a:rPr lang="en-US" sz="2400" dirty="0">
                <a:hlinkClick r:id="rId3"/>
              </a:rPr>
              <a:t>https://breytovo-school.edu.yar.ru</a:t>
            </a:r>
            <a:r>
              <a:rPr lang="en-US" sz="2400" dirty="0" smtClean="0">
                <a:hlinkClick r:id="rId3"/>
              </a:rPr>
              <a:t>/</a:t>
            </a:r>
            <a:r>
              <a:rPr lang="ru-RU" sz="2400" dirty="0" smtClean="0"/>
              <a:t> </a:t>
            </a:r>
            <a:endParaRPr lang="ru-RU" sz="2400" dirty="0"/>
          </a:p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 </a:t>
            </a:r>
            <a:endParaRPr lang="ru-RU" sz="2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0003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44523"/>
            <a:ext cx="8229600" cy="562074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</a:rPr>
              <a:t>Трудоустройство (количество чел.)</a:t>
            </a:r>
            <a:endParaRPr lang="ru-RU" sz="2400" b="1" dirty="0">
              <a:solidFill>
                <a:srgbClr val="C00000"/>
              </a:solidFill>
            </a:endParaRPr>
          </a:p>
        </p:txBody>
      </p:sp>
      <p:graphicFrame>
        <p:nvGraphicFramePr>
          <p:cNvPr id="5" name="Диаграмма 4"/>
          <p:cNvGraphicFramePr/>
          <p:nvPr>
            <p:extLst/>
          </p:nvPr>
        </p:nvGraphicFramePr>
        <p:xfrm>
          <a:off x="4139952" y="1270836"/>
          <a:ext cx="4392488" cy="36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Диаграмма 7"/>
          <p:cNvGraphicFramePr/>
          <p:nvPr>
            <p:extLst/>
          </p:nvPr>
        </p:nvGraphicFramePr>
        <p:xfrm>
          <a:off x="107505" y="1268760"/>
          <a:ext cx="4464495" cy="44795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640467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928662" y="4786322"/>
            <a:ext cx="723203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Тема:</a:t>
            </a:r>
            <a:r>
              <a:rPr lang="ru-RU" dirty="0" smtClean="0"/>
              <a:t> «Развитие навыков смыслового чтения как необходимое условие обеспечения достижения планируемых результатов»</a:t>
            </a:r>
          </a:p>
          <a:p>
            <a:r>
              <a:rPr lang="ru-RU" b="1" dirty="0" smtClean="0"/>
              <a:t>   </a:t>
            </a:r>
          </a:p>
          <a:p>
            <a:pPr algn="ctr"/>
            <a:r>
              <a:rPr lang="ru-RU" b="1" dirty="0" smtClean="0"/>
              <a:t>Сопровождающее структурное подразделение ИРО: </a:t>
            </a:r>
          </a:p>
          <a:p>
            <a:pPr algn="ctr"/>
            <a:r>
              <a:rPr lang="ru-RU" dirty="0" smtClean="0"/>
              <a:t>кафедра естественно-математических дисциплин</a:t>
            </a:r>
          </a:p>
          <a:p>
            <a:pPr algn="ctr"/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14282" y="714356"/>
            <a:ext cx="878687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Школа – базовая площадка Государственного автономного учреждения дополнительного профессионального образования Ярославской области 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</a:rPr>
              <a:t>«Институт развития образования»</a:t>
            </a:r>
            <a:r>
              <a:rPr lang="ru-RU" b="1" dirty="0" smtClean="0"/>
              <a:t> </a:t>
            </a:r>
            <a:endParaRPr lang="ru-RU" dirty="0"/>
          </a:p>
        </p:txBody>
      </p:sp>
      <p:sp>
        <p:nvSpPr>
          <p:cNvPr id="3" name="AutoShape 4" descr="https://ds04.infourok.ru/uploads/ex/0529/00126830-2c430beb/img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2" name="Picture 8" descr="https://pptcloud3.ams3.digitaloceanspaces.com/slides/pics/002/151/224/original/Slide6.jpg?1485283391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/>
          </a:blip>
          <a:srcRect/>
          <a:stretch>
            <a:fillRect/>
          </a:stretch>
        </p:blipFill>
        <p:spPr bwMode="auto">
          <a:xfrm>
            <a:off x="1763688" y="1782358"/>
            <a:ext cx="5165766" cy="292519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3095696"/>
              </p:ext>
            </p:extLst>
          </p:nvPr>
        </p:nvGraphicFramePr>
        <p:xfrm>
          <a:off x="395536" y="1700808"/>
          <a:ext cx="8496944" cy="39744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1811085" y="764704"/>
            <a:ext cx="56658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800000"/>
                </a:solidFill>
                <a:latin typeface="Times New Roman" panose="02020603050405020304" pitchFamily="18" charset="0"/>
              </a:rPr>
              <a:t>Диагностика уровня информационной грамотности </a:t>
            </a:r>
          </a:p>
          <a:p>
            <a:pPr algn="ctr"/>
            <a:r>
              <a:rPr lang="ru-RU" b="1" dirty="0" smtClean="0">
                <a:solidFill>
                  <a:srgbClr val="800000"/>
                </a:solidFill>
                <a:latin typeface="Times New Roman" panose="02020603050405020304" pitchFamily="18" charset="0"/>
              </a:rPr>
              <a:t>(5 класс, 2018-2019 учебный год)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85535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9560765"/>
              </p:ext>
            </p:extLst>
          </p:nvPr>
        </p:nvGraphicFramePr>
        <p:xfrm>
          <a:off x="179512" y="1052736"/>
          <a:ext cx="8712968" cy="48965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2156902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1455538"/>
              </p:ext>
            </p:extLst>
          </p:nvPr>
        </p:nvGraphicFramePr>
        <p:xfrm>
          <a:off x="323528" y="1052736"/>
          <a:ext cx="8712968" cy="48965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9765501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35696" y="836712"/>
            <a:ext cx="583264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Изменения в учебном плане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3568" y="1556792"/>
            <a:ext cx="813690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sz="2400" dirty="0" smtClean="0"/>
              <a:t>Введение в 4 классах предметов «Литературное чтение на родном языке» и «Родной язык».</a:t>
            </a:r>
          </a:p>
          <a:p>
            <a:pPr marL="342900" indent="-342900">
              <a:buAutoNum type="arabicPeriod"/>
            </a:pPr>
            <a:r>
              <a:rPr lang="ru-RU" sz="2400" dirty="0" smtClean="0"/>
              <a:t>Введение в 9 классах предметов «Родная литература» и «Родной язык».</a:t>
            </a:r>
          </a:p>
          <a:p>
            <a:pPr marL="342900" indent="-342900">
              <a:buAutoNum type="arabicPeriod"/>
            </a:pPr>
            <a:r>
              <a:rPr lang="ru-RU" sz="2400" dirty="0" smtClean="0"/>
              <a:t>Введение в 5-ых классах предмета «Информатика».</a:t>
            </a:r>
          </a:p>
          <a:p>
            <a:pPr marL="342900" indent="-342900">
              <a:buAutoNum type="arabicPeriod"/>
            </a:pPr>
            <a:r>
              <a:rPr lang="ru-RU" sz="2400" dirty="0"/>
              <a:t>В</a:t>
            </a:r>
            <a:r>
              <a:rPr lang="ru-RU" sz="2400" dirty="0" smtClean="0"/>
              <a:t>ведение в 10 классе курса по выбору «Финансовая грамотность».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9537687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1547664" y="820570"/>
            <a:ext cx="583264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Направления внеурочной деятельности</a:t>
            </a:r>
            <a:endParaRPr lang="ru-RU" sz="2400" dirty="0">
              <a:solidFill>
                <a:srgbClr val="C00000"/>
              </a:solidFill>
            </a:endParaRPr>
          </a:p>
        </p:txBody>
      </p:sp>
      <p:graphicFrame>
        <p:nvGraphicFramePr>
          <p:cNvPr id="14" name="Схема 13"/>
          <p:cNvGraphicFramePr/>
          <p:nvPr>
            <p:extLst/>
          </p:nvPr>
        </p:nvGraphicFramePr>
        <p:xfrm>
          <a:off x="395536" y="1397000"/>
          <a:ext cx="8496944" cy="46242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847634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740889"/>
            <a:ext cx="8229600" cy="572598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</a:rPr>
              <a:t>Формы внеурочной деятельности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359710" y="1417685"/>
            <a:ext cx="1925516" cy="646235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tx1"/>
                </a:solidFill>
              </a:rPr>
              <a:t>кружки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59710" y="2423438"/>
            <a:ext cx="1925516" cy="646235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tx1"/>
                </a:solidFill>
              </a:rPr>
              <a:t>встречи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636042" y="1417686"/>
            <a:ext cx="1925516" cy="646235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tx1"/>
                </a:solidFill>
              </a:rPr>
              <a:t>КТД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61814" y="3311509"/>
            <a:ext cx="1923412" cy="646235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tx1"/>
                </a:solidFill>
              </a:rPr>
              <a:t>соревнования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510121" y="3348756"/>
            <a:ext cx="1925516" cy="646235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tx1"/>
                </a:solidFill>
              </a:rPr>
              <a:t>конкурсы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636041" y="3409315"/>
            <a:ext cx="1925517" cy="646235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tx1"/>
                </a:solidFill>
              </a:rPr>
              <a:t>клубы по интересам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6800638" y="3384034"/>
            <a:ext cx="1925516" cy="646235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tx1"/>
                </a:solidFill>
              </a:rPr>
              <a:t>фестивали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2497876" y="2445311"/>
            <a:ext cx="1925516" cy="646235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tx1"/>
                </a:solidFill>
              </a:rPr>
              <a:t>олимпиады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6783725" y="2434437"/>
            <a:ext cx="1925516" cy="646235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tx1"/>
                </a:solidFill>
              </a:rPr>
              <a:t>проекты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2510121" y="1427563"/>
            <a:ext cx="1925516" cy="646235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tx1"/>
                </a:solidFill>
              </a:rPr>
              <a:t>секции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4636042" y="2420057"/>
            <a:ext cx="1925516" cy="646235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tx1"/>
                </a:solidFill>
              </a:rPr>
              <a:t>конференции</a:t>
            </a: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6800638" y="1418490"/>
            <a:ext cx="1925516" cy="646235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tx1"/>
                </a:solidFill>
              </a:rPr>
              <a:t>экскурсии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50" y="4478884"/>
            <a:ext cx="2816119" cy="1816458"/>
          </a:xfrm>
          <a:prstGeom prst="rect">
            <a:avLst/>
          </a:prstGeom>
        </p:spPr>
      </p:pic>
      <p:pic>
        <p:nvPicPr>
          <p:cNvPr id="2052" name="Picture 4" descr="http://76412sbrschool.edusite.ru/images/8m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4351127"/>
            <a:ext cx="4754702" cy="2125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761978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вал 2"/>
          <p:cNvSpPr/>
          <p:nvPr/>
        </p:nvSpPr>
        <p:spPr>
          <a:xfrm>
            <a:off x="447542" y="1165632"/>
            <a:ext cx="3044338" cy="1338629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«Акварелька»</a:t>
            </a:r>
          </a:p>
          <a:p>
            <a:pPr algn="ctr"/>
            <a:r>
              <a:rPr lang="ru-RU" dirty="0"/>
              <a:t>(рук. Плешкова Т.С.)</a:t>
            </a:r>
          </a:p>
        </p:txBody>
      </p:sp>
      <p:sp>
        <p:nvSpPr>
          <p:cNvPr id="5" name="Овал 4"/>
          <p:cNvSpPr/>
          <p:nvPr/>
        </p:nvSpPr>
        <p:spPr>
          <a:xfrm>
            <a:off x="3255161" y="1210760"/>
            <a:ext cx="3302202" cy="1338629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«</a:t>
            </a:r>
            <a:r>
              <a:rPr lang="ru-RU" dirty="0" err="1"/>
              <a:t>Мастерилка</a:t>
            </a:r>
            <a:r>
              <a:rPr lang="ru-RU" dirty="0"/>
              <a:t>»</a:t>
            </a:r>
          </a:p>
          <a:p>
            <a:pPr algn="ctr"/>
            <a:r>
              <a:rPr lang="ru-RU" dirty="0"/>
              <a:t>(рук. </a:t>
            </a:r>
            <a:r>
              <a:rPr lang="ru-RU" dirty="0" err="1" smtClean="0"/>
              <a:t>Буршилова</a:t>
            </a:r>
            <a:r>
              <a:rPr lang="ru-RU" dirty="0" smtClean="0"/>
              <a:t> Н.А</a:t>
            </a:r>
            <a:r>
              <a:rPr lang="ru-RU" dirty="0"/>
              <a:t>.)</a:t>
            </a:r>
          </a:p>
        </p:txBody>
      </p:sp>
      <p:sp>
        <p:nvSpPr>
          <p:cNvPr id="6" name="Овал 5"/>
          <p:cNvSpPr/>
          <p:nvPr/>
        </p:nvSpPr>
        <p:spPr>
          <a:xfrm>
            <a:off x="2871447" y="2365786"/>
            <a:ext cx="3155018" cy="1338629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«Плетение из бумажной лозы»</a:t>
            </a:r>
          </a:p>
          <a:p>
            <a:pPr algn="ctr"/>
            <a:r>
              <a:rPr lang="ru-RU" dirty="0"/>
              <a:t>(рук. </a:t>
            </a:r>
            <a:r>
              <a:rPr lang="ru-RU" dirty="0" err="1"/>
              <a:t>Муталиева</a:t>
            </a:r>
            <a:r>
              <a:rPr lang="ru-RU" dirty="0"/>
              <a:t> Г.Г.)</a:t>
            </a:r>
          </a:p>
        </p:txBody>
      </p:sp>
      <p:sp>
        <p:nvSpPr>
          <p:cNvPr id="7" name="Овал 6"/>
          <p:cNvSpPr/>
          <p:nvPr/>
        </p:nvSpPr>
        <p:spPr>
          <a:xfrm>
            <a:off x="1440689" y="3452610"/>
            <a:ext cx="3151094" cy="1338629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«Музыкальная карусель»</a:t>
            </a:r>
          </a:p>
          <a:p>
            <a:pPr algn="ctr"/>
            <a:r>
              <a:rPr lang="ru-RU" dirty="0"/>
              <a:t>(рук. </a:t>
            </a:r>
            <a:r>
              <a:rPr lang="ru-RU" dirty="0" err="1"/>
              <a:t>Кожарина</a:t>
            </a:r>
            <a:r>
              <a:rPr lang="ru-RU" dirty="0"/>
              <a:t> О.В.)</a:t>
            </a:r>
          </a:p>
        </p:txBody>
      </p:sp>
      <p:sp>
        <p:nvSpPr>
          <p:cNvPr id="10" name="Овал 9"/>
          <p:cNvSpPr/>
          <p:nvPr/>
        </p:nvSpPr>
        <p:spPr>
          <a:xfrm>
            <a:off x="5549289" y="2064474"/>
            <a:ext cx="2849532" cy="1338629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«</a:t>
            </a:r>
            <a:r>
              <a:rPr lang="ru-RU" dirty="0" err="1"/>
              <a:t>Скрапбукинг</a:t>
            </a:r>
            <a:r>
              <a:rPr lang="ru-RU" dirty="0"/>
              <a:t>»</a:t>
            </a:r>
          </a:p>
          <a:p>
            <a:pPr algn="ctr"/>
            <a:r>
              <a:rPr lang="ru-RU" dirty="0"/>
              <a:t>(рук. Гусева Е.Н.)</a:t>
            </a:r>
          </a:p>
        </p:txBody>
      </p:sp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611560" y="740889"/>
            <a:ext cx="8229600" cy="572598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</a:rPr>
              <a:t>Внеурочная деятельность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3982560" y="3966718"/>
            <a:ext cx="3222354" cy="1338629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«Мир фантазии»</a:t>
            </a:r>
            <a:endParaRPr lang="ru-RU" dirty="0"/>
          </a:p>
          <a:p>
            <a:pPr algn="ctr"/>
            <a:r>
              <a:rPr lang="ru-RU" dirty="0"/>
              <a:t>(</a:t>
            </a:r>
            <a:r>
              <a:rPr lang="ru-RU" dirty="0" err="1" smtClean="0"/>
              <a:t>рук.Грачева</a:t>
            </a:r>
            <a:r>
              <a:rPr lang="ru-RU" dirty="0" smtClean="0"/>
              <a:t> А.В.)</a:t>
            </a:r>
            <a:endParaRPr lang="ru-RU" dirty="0"/>
          </a:p>
        </p:txBody>
      </p:sp>
      <p:sp>
        <p:nvSpPr>
          <p:cNvPr id="14" name="Овал 13"/>
          <p:cNvSpPr/>
          <p:nvPr/>
        </p:nvSpPr>
        <p:spPr>
          <a:xfrm>
            <a:off x="4011996" y="5151981"/>
            <a:ext cx="3222354" cy="1338629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«Занимательная грамматика»</a:t>
            </a:r>
            <a:endParaRPr lang="ru-RU" dirty="0"/>
          </a:p>
          <a:p>
            <a:pPr algn="ctr"/>
            <a:r>
              <a:rPr lang="ru-RU" dirty="0"/>
              <a:t>(</a:t>
            </a:r>
            <a:r>
              <a:rPr lang="ru-RU" dirty="0" err="1" smtClean="0"/>
              <a:t>рук.Коковцева</a:t>
            </a:r>
            <a:r>
              <a:rPr lang="ru-RU" dirty="0" smtClean="0"/>
              <a:t> Л.Б.)</a:t>
            </a:r>
            <a:endParaRPr lang="ru-RU" dirty="0"/>
          </a:p>
        </p:txBody>
      </p:sp>
      <p:sp>
        <p:nvSpPr>
          <p:cNvPr id="12" name="Овал 11"/>
          <p:cNvSpPr/>
          <p:nvPr/>
        </p:nvSpPr>
        <p:spPr>
          <a:xfrm>
            <a:off x="1043608" y="4630522"/>
            <a:ext cx="3514704" cy="1338629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«Путь к грамотности»</a:t>
            </a:r>
            <a:endParaRPr lang="ru-RU" dirty="0"/>
          </a:p>
          <a:p>
            <a:pPr algn="ctr"/>
            <a:r>
              <a:rPr lang="ru-RU" dirty="0"/>
              <a:t>(рук. </a:t>
            </a:r>
            <a:r>
              <a:rPr lang="ru-RU" dirty="0" smtClean="0"/>
              <a:t>Хорошулина Т.М.)</a:t>
            </a:r>
            <a:endParaRPr lang="ru-RU" dirty="0"/>
          </a:p>
        </p:txBody>
      </p:sp>
      <p:sp>
        <p:nvSpPr>
          <p:cNvPr id="8" name="Овал 7"/>
          <p:cNvSpPr/>
          <p:nvPr/>
        </p:nvSpPr>
        <p:spPr>
          <a:xfrm>
            <a:off x="5147031" y="3089569"/>
            <a:ext cx="3222354" cy="1338629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«Резьба по дереву»</a:t>
            </a:r>
          </a:p>
          <a:p>
            <a:pPr algn="ctr"/>
            <a:r>
              <a:rPr lang="ru-RU" dirty="0"/>
              <a:t>(рук. Смирнов В.Ю.)</a:t>
            </a:r>
          </a:p>
        </p:txBody>
      </p:sp>
      <p:sp>
        <p:nvSpPr>
          <p:cNvPr id="4" name="Овал 3"/>
          <p:cNvSpPr/>
          <p:nvPr/>
        </p:nvSpPr>
        <p:spPr>
          <a:xfrm>
            <a:off x="173072" y="2331685"/>
            <a:ext cx="3092420" cy="1338629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«В ритме танца»</a:t>
            </a:r>
          </a:p>
          <a:p>
            <a:pPr algn="ctr"/>
            <a:r>
              <a:rPr lang="ru-RU" dirty="0"/>
              <a:t>(рук. Лебедева А.А.)</a:t>
            </a:r>
          </a:p>
        </p:txBody>
      </p:sp>
    </p:spTree>
    <p:extLst>
      <p:ext uri="{BB962C8B-B14F-4D97-AF65-F5344CB8AC3E}">
        <p14:creationId xmlns:p14="http://schemas.microsoft.com/office/powerpoint/2010/main" val="254044915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67544" y="2212196"/>
            <a:ext cx="8208912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8775" algn="just"/>
            <a:r>
              <a:rPr lang="ru-RU" sz="1600" dirty="0" smtClean="0"/>
              <a:t>Цель -  вовлечение </a:t>
            </a:r>
            <a:r>
              <a:rPr lang="ru-RU" sz="1600" dirty="0"/>
              <a:t>детей в культурную среду через посещение учреждений культуры и знакомство с информационными ресурсами о культуре. </a:t>
            </a:r>
            <a:endParaRPr lang="ru-RU" sz="1600" dirty="0" smtClean="0"/>
          </a:p>
          <a:p>
            <a:pPr indent="358775" algn="just"/>
            <a:r>
              <a:rPr lang="ru-RU" sz="1600" dirty="0" smtClean="0"/>
              <a:t>Проект </a:t>
            </a:r>
            <a:r>
              <a:rPr lang="ru-RU" sz="1600" dirty="0"/>
              <a:t>направлен на духовное развитие школьников, воспитание эстетического чувства и уважения к культурному наследию России. </a:t>
            </a:r>
            <a:endParaRPr lang="ru-RU" sz="1600" dirty="0" smtClean="0"/>
          </a:p>
          <a:p>
            <a:pPr indent="358775" algn="just"/>
            <a:r>
              <a:rPr lang="ru-RU" sz="1600" dirty="0" smtClean="0"/>
              <a:t>Идея </a:t>
            </a:r>
            <a:r>
              <a:rPr lang="ru-RU" sz="1600" dirty="0"/>
              <a:t>Проекта «Культурный норматив школьника» заключается в реализации комплекса мероприятий по организации посещения определенного количества выставок, спектаклей, кинофильмов в год. </a:t>
            </a:r>
            <a:endParaRPr lang="ru-RU" sz="1600" dirty="0" smtClean="0"/>
          </a:p>
          <a:p>
            <a:pPr indent="358775" algn="just"/>
            <a:r>
              <a:rPr lang="ru-RU" sz="1600" dirty="0" smtClean="0"/>
              <a:t>Затем </a:t>
            </a:r>
            <a:r>
              <a:rPr lang="ru-RU" sz="1600" dirty="0"/>
              <a:t>дети должны будут поделиться своими впечатлениями в специально созданном бумажном или электронном дневнике для усвоения нормативного объема знаний о культуре и искусстве. </a:t>
            </a:r>
            <a:endParaRPr lang="ru-RU" sz="1600" dirty="0" smtClean="0"/>
          </a:p>
          <a:p>
            <a:pPr indent="358775" algn="just"/>
            <a:r>
              <a:rPr lang="ru-RU" sz="1600" dirty="0" smtClean="0"/>
              <a:t>В </a:t>
            </a:r>
            <a:r>
              <a:rPr lang="ru-RU" sz="1600" dirty="0"/>
              <a:t>ходе реализации Проекта дети будут знакомиться с лучшими образцами театрального, музыкального, изобразительного искусства, кинематографии, литературы, народной культуры. </a:t>
            </a:r>
            <a:endParaRPr lang="ru-RU" sz="1600" dirty="0" smtClean="0"/>
          </a:p>
          <a:p>
            <a:pPr indent="358775" algn="just"/>
            <a:r>
              <a:rPr lang="ru-RU" sz="1600" dirty="0" smtClean="0"/>
              <a:t>В </a:t>
            </a:r>
            <a:r>
              <a:rPr lang="ru-RU" sz="1600" dirty="0"/>
              <a:t>результате школьники смогут развить творческие компетенции путем участия в мастер-классах, общения с деятелями культуры и погружения в информационные ресурсы о культуре.</a:t>
            </a: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716016" y="836712"/>
            <a:ext cx="4039864" cy="572598"/>
          </a:xfrm>
        </p:spPr>
        <p:txBody>
          <a:bodyPr>
            <a:normAutofit fontScale="90000"/>
          </a:bodyPr>
          <a:lstStyle/>
          <a:p>
            <a:r>
              <a:rPr lang="ru-RU" sz="2400" b="1" dirty="0" smtClean="0">
                <a:solidFill>
                  <a:srgbClr val="C00000"/>
                </a:solidFill>
              </a:rPr>
              <a:t>Всероссийский проект «Культурный норматив школьника»</a:t>
            </a:r>
            <a:endParaRPr lang="ru-RU" sz="2400" b="1" dirty="0">
              <a:solidFill>
                <a:srgbClr val="C00000"/>
              </a:solidFill>
            </a:endParaRPr>
          </a:p>
        </p:txBody>
      </p:sp>
      <p:pic>
        <p:nvPicPr>
          <p:cNvPr id="1026" name="Picture 2" descr="https://toipkro.ru/content/news/3419/5d9424dcaa0a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90286"/>
            <a:ext cx="2232248" cy="1292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1251" y="548680"/>
            <a:ext cx="2268252" cy="1512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1949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17407" t="7368" r="15449" b="4213"/>
          <a:stretch/>
        </p:blipFill>
        <p:spPr>
          <a:xfrm>
            <a:off x="1259632" y="1380773"/>
            <a:ext cx="6653539" cy="4928547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60031" y="692696"/>
            <a:ext cx="87484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Официальный сайт школы - </a:t>
            </a:r>
            <a:r>
              <a:rPr lang="en-US" sz="2400" dirty="0">
                <a:hlinkClick r:id="rId3"/>
              </a:rPr>
              <a:t>https://breytovo-school.edu.yar.ru</a:t>
            </a:r>
            <a:r>
              <a:rPr lang="en-US" sz="2400" dirty="0" smtClean="0">
                <a:hlinkClick r:id="rId3"/>
              </a:rPr>
              <a:t>/</a:t>
            </a:r>
            <a:r>
              <a:rPr lang="ru-RU" sz="2400" dirty="0" smtClean="0"/>
              <a:t> </a:t>
            </a:r>
            <a:endParaRPr lang="ru-RU" sz="2400" dirty="0"/>
          </a:p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 </a:t>
            </a:r>
            <a:endParaRPr lang="ru-RU" sz="2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367958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836712"/>
            <a:ext cx="7931224" cy="504056"/>
          </a:xfrm>
        </p:spPr>
        <p:txBody>
          <a:bodyPr/>
          <a:lstStyle/>
          <a:p>
            <a:r>
              <a:rPr lang="ru-RU" sz="24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Работа с одаренными детьми. </a:t>
            </a:r>
            <a:r>
              <a:rPr lang="ru-RU" sz="2400" b="1" dirty="0" smtClean="0">
                <a:solidFill>
                  <a:srgbClr val="C00000"/>
                </a:solidFill>
              </a:rPr>
              <a:t>«Ученик года – 2019»</a:t>
            </a:r>
            <a:endParaRPr lang="ru-RU" sz="2400" dirty="0">
              <a:solidFill>
                <a:srgbClr val="0070C0"/>
              </a:solidFill>
              <a:latin typeface="Matilda" pitchFamily="2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85" r="1716"/>
          <a:stretch>
            <a:fillRect/>
          </a:stretch>
        </p:blipFill>
        <p:spPr bwMode="auto">
          <a:xfrm>
            <a:off x="5508104" y="1268760"/>
            <a:ext cx="3384376" cy="227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131840" y="1484784"/>
            <a:ext cx="244827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Победители</a:t>
            </a:r>
            <a:r>
              <a:rPr lang="ru-RU" dirty="0" smtClean="0"/>
              <a:t> школьного конкурса </a:t>
            </a:r>
          </a:p>
          <a:p>
            <a:pPr algn="ctr"/>
            <a:r>
              <a:rPr lang="ru-RU" b="1" dirty="0" err="1" smtClean="0">
                <a:solidFill>
                  <a:srgbClr val="002060"/>
                </a:solidFill>
              </a:rPr>
              <a:t>Малхасян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Милена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</a:p>
          <a:p>
            <a:pPr algn="ctr"/>
            <a:r>
              <a:rPr lang="ru-RU" dirty="0" smtClean="0"/>
              <a:t>(5-8 </a:t>
            </a:r>
            <a:r>
              <a:rPr lang="ru-RU" dirty="0" err="1" smtClean="0"/>
              <a:t>кл</a:t>
            </a:r>
            <a:r>
              <a:rPr lang="ru-RU" dirty="0" smtClean="0"/>
              <a:t>.) и </a:t>
            </a:r>
            <a:r>
              <a:rPr lang="ru-RU" b="1" dirty="0" smtClean="0">
                <a:solidFill>
                  <a:srgbClr val="002060"/>
                </a:solidFill>
              </a:rPr>
              <a:t>Смирнова Инна </a:t>
            </a:r>
            <a:r>
              <a:rPr lang="ru-RU" dirty="0" smtClean="0"/>
              <a:t>(9-11 </a:t>
            </a:r>
            <a:r>
              <a:rPr lang="ru-RU" dirty="0" err="1" smtClean="0"/>
              <a:t>кл</a:t>
            </a:r>
            <a:r>
              <a:rPr lang="ru-RU" dirty="0" smtClean="0"/>
              <a:t>.)</a:t>
            </a:r>
            <a:endParaRPr lang="ru-RU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8" r="49485"/>
          <a:stretch>
            <a:fillRect/>
          </a:stretch>
        </p:blipFill>
        <p:spPr bwMode="auto">
          <a:xfrm>
            <a:off x="179511" y="1340768"/>
            <a:ext cx="2977205" cy="2016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23528" y="4293096"/>
            <a:ext cx="2088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Всего участников – </a:t>
            </a:r>
            <a:r>
              <a:rPr lang="ru-RU" b="1" dirty="0" smtClean="0">
                <a:solidFill>
                  <a:srgbClr val="C00000"/>
                </a:solidFill>
              </a:rPr>
              <a:t>12 </a:t>
            </a:r>
            <a:r>
              <a:rPr lang="ru-RU" dirty="0" smtClean="0"/>
              <a:t>человек </a:t>
            </a:r>
            <a:endParaRPr lang="ru-RU" dirty="0"/>
          </a:p>
        </p:txBody>
      </p:sp>
      <p:pic>
        <p:nvPicPr>
          <p:cNvPr id="83970" name="Picture 2" descr="http://76412sbrschool.edusite.ru/images/snimok_uch_goda3.png"/>
          <p:cNvPicPr>
            <a:picLocks noChangeAspect="1" noChangeArrowheads="1"/>
          </p:cNvPicPr>
          <p:nvPr/>
        </p:nvPicPr>
        <p:blipFill>
          <a:blip r:embed="rId3" cstate="print"/>
          <a:srcRect l="3226" t="17043" r="3226" b="7482"/>
          <a:stretch>
            <a:fillRect/>
          </a:stretch>
        </p:blipFill>
        <p:spPr bwMode="auto">
          <a:xfrm>
            <a:off x="2404791" y="3645024"/>
            <a:ext cx="5119537" cy="27363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83654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3" r="75804" b="43925"/>
          <a:stretch/>
        </p:blipFill>
        <p:spPr bwMode="auto">
          <a:xfrm>
            <a:off x="5004048" y="1412776"/>
            <a:ext cx="3447771" cy="4248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71472" y="1500174"/>
            <a:ext cx="400052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u="sng" dirty="0" smtClean="0">
                <a:solidFill>
                  <a:srgbClr val="8A0000"/>
                </a:solidFill>
              </a:rPr>
              <a:t>2018-2019 учебный год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</a:rPr>
              <a:t>Соловьева Анастасия  (10б) – 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призёр</a:t>
            </a:r>
            <a:r>
              <a:rPr lang="ru-RU" dirty="0" smtClean="0"/>
              <a:t> областного конкурса «Ученик года» (руководитель - </a:t>
            </a:r>
            <a:r>
              <a:rPr lang="ru-RU" dirty="0" err="1" smtClean="0"/>
              <a:t>Крестова</a:t>
            </a:r>
            <a:r>
              <a:rPr lang="ru-RU" dirty="0" smtClean="0"/>
              <a:t> О.А.);</a:t>
            </a:r>
          </a:p>
          <a:p>
            <a:pPr algn="ctr"/>
            <a:endParaRPr lang="ru-RU" dirty="0" smtClean="0"/>
          </a:p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призер</a:t>
            </a:r>
            <a:r>
              <a:rPr lang="ru-RU" dirty="0" smtClean="0"/>
              <a:t> регионального этапа Всероссийской олимпиады по литературе </a:t>
            </a:r>
          </a:p>
          <a:p>
            <a:pPr algn="ctr"/>
            <a:r>
              <a:rPr lang="ru-RU" dirty="0" smtClean="0"/>
              <a:t>(учитель – </a:t>
            </a:r>
            <a:r>
              <a:rPr lang="ru-RU" dirty="0" err="1" smtClean="0"/>
              <a:t>Градусова</a:t>
            </a:r>
            <a:r>
              <a:rPr lang="ru-RU" dirty="0" smtClean="0"/>
              <a:t> Н.Г.)</a:t>
            </a:r>
          </a:p>
          <a:p>
            <a:pPr algn="ctr"/>
            <a:endParaRPr lang="ru-RU" dirty="0" smtClean="0"/>
          </a:p>
          <a:p>
            <a:pPr algn="ctr"/>
            <a:r>
              <a:rPr lang="ru-RU" b="1" u="sng" dirty="0" smtClean="0">
                <a:solidFill>
                  <a:srgbClr val="8A0000"/>
                </a:solidFill>
              </a:rPr>
              <a:t>2019-2020 учебный год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призёр </a:t>
            </a:r>
            <a:r>
              <a:rPr lang="ru-RU" dirty="0" smtClean="0"/>
              <a:t>областной олимпиады школьников Союзного государства «Россия и Беларусь: историческая и духовная общность» </a:t>
            </a:r>
          </a:p>
          <a:p>
            <a:pPr algn="ctr"/>
            <a:r>
              <a:rPr lang="ru-RU" dirty="0" smtClean="0"/>
              <a:t>(руководитель – </a:t>
            </a:r>
            <a:r>
              <a:rPr lang="ru-RU" dirty="0" err="1" smtClean="0"/>
              <a:t>Крестова</a:t>
            </a:r>
            <a:r>
              <a:rPr lang="ru-RU" dirty="0" smtClean="0"/>
              <a:t> О.А.)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195736" y="620688"/>
            <a:ext cx="433849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cap="none" spc="0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Работа с одаренными детьми</a:t>
            </a:r>
            <a:endParaRPr lang="ru-RU" sz="2400" b="1" cap="none" spc="0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5" name="Picture 1"/>
          <p:cNvPicPr>
            <a:picLocks noChangeAspect="1" noChangeArrowheads="1"/>
          </p:cNvPicPr>
          <p:nvPr/>
        </p:nvPicPr>
        <p:blipFill>
          <a:blip r:embed="rId2" cstate="print"/>
          <a:srcRect l="1840" t="29531" r="3661" b="37001"/>
          <a:stretch>
            <a:fillRect/>
          </a:stretch>
        </p:blipFill>
        <p:spPr bwMode="auto">
          <a:xfrm>
            <a:off x="359024" y="1772816"/>
            <a:ext cx="8784976" cy="2257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1835696" y="836712"/>
            <a:ext cx="561467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cap="none" spc="0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Работа с одаренными детьми. </a:t>
            </a:r>
          </a:p>
          <a:p>
            <a:pPr algn="ctr"/>
            <a:r>
              <a:rPr lang="ru-RU" sz="2400" b="1" cap="none" spc="0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Всероссийские предметные олимпиады</a:t>
            </a:r>
            <a:endParaRPr lang="ru-RU" sz="2400" b="1" cap="none" spc="0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339752" y="764704"/>
            <a:ext cx="433849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cap="none" spc="0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Работа с одаренными детьми</a:t>
            </a:r>
            <a:endParaRPr lang="ru-RU" sz="2400" b="1" cap="none" spc="0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5" name="Picture 2" descr="https://sun9-8.userapi.com/c858016/v858016528/3aba5/Muy6ED8sFXg.jpg"/>
          <p:cNvPicPr>
            <a:picLocks noChangeAspect="1" noChangeArrowheads="1"/>
          </p:cNvPicPr>
          <p:nvPr/>
        </p:nvPicPr>
        <p:blipFill>
          <a:blip r:embed="rId2" cstate="print"/>
          <a:srcRect l="11111" t="15556"/>
          <a:stretch>
            <a:fillRect/>
          </a:stretch>
        </p:blipFill>
        <p:spPr bwMode="auto">
          <a:xfrm>
            <a:off x="1043608" y="1412776"/>
            <a:ext cx="1910109" cy="2592288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0" y="3995678"/>
            <a:ext cx="413995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Шилова Диана (10а) – 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призер</a:t>
            </a:r>
            <a:r>
              <a:rPr lang="ru-RU" dirty="0" smtClean="0"/>
              <a:t> регионального этапа Всероссийской олимпиады по литературе;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победитель</a:t>
            </a:r>
            <a:r>
              <a:rPr lang="ru-RU" dirty="0" smtClean="0"/>
              <a:t> муниципального  и областного этапов конкурса  «Юннат» в номинации «Личное подсобное и пасечное хозяйство» (рук. Шилова Л.В.)</a:t>
            </a:r>
          </a:p>
          <a:p>
            <a:pPr algn="ctr"/>
            <a:endParaRPr lang="ru-RU" dirty="0" smtClean="0"/>
          </a:p>
        </p:txBody>
      </p:sp>
      <p:sp>
        <p:nvSpPr>
          <p:cNvPr id="7" name="Прямоугольник 6"/>
          <p:cNvSpPr/>
          <p:nvPr/>
        </p:nvSpPr>
        <p:spPr>
          <a:xfrm>
            <a:off x="6876256" y="2492896"/>
            <a:ext cx="208823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Гусева Татьяна </a:t>
            </a:r>
            <a:r>
              <a:rPr lang="ru-RU" dirty="0" smtClean="0"/>
              <a:t>(11кл.) – </a:t>
            </a:r>
            <a:r>
              <a:rPr lang="ru-RU" b="1" dirty="0" smtClean="0">
                <a:solidFill>
                  <a:srgbClr val="C00000"/>
                </a:solidFill>
              </a:rPr>
              <a:t>призер</a:t>
            </a:r>
            <a:r>
              <a:rPr lang="ru-RU" b="1" dirty="0" smtClean="0"/>
              <a:t> </a:t>
            </a:r>
            <a:r>
              <a:rPr lang="ru-RU" dirty="0" smtClean="0"/>
              <a:t>областного этапов конкурса «Юннат»</a:t>
            </a:r>
          </a:p>
          <a:p>
            <a:pPr algn="ctr"/>
            <a:r>
              <a:rPr lang="ru-RU" dirty="0" smtClean="0"/>
              <a:t> (рук. Гусева Е.Н., </a:t>
            </a:r>
            <a:r>
              <a:rPr lang="ru-RU" dirty="0" err="1" smtClean="0"/>
              <a:t>Шмагина</a:t>
            </a:r>
            <a:r>
              <a:rPr lang="ru-RU" dirty="0" smtClean="0"/>
              <a:t>  И.М.)</a:t>
            </a:r>
            <a:endParaRPr lang="ru-RU" dirty="0"/>
          </a:p>
        </p:txBody>
      </p:sp>
      <p:pic>
        <p:nvPicPr>
          <p:cNvPr id="91138" name="Picture 2" descr="https://sun9-5.userapi.com/c851136/v851136912/19c5ef/b3AGDd9SUcM.jpg"/>
          <p:cNvPicPr>
            <a:picLocks noChangeAspect="1" noChangeArrowheads="1"/>
          </p:cNvPicPr>
          <p:nvPr/>
        </p:nvPicPr>
        <p:blipFill>
          <a:blip r:embed="rId3" cstate="print"/>
          <a:srcRect l="18025" r="43152"/>
          <a:stretch>
            <a:fillRect/>
          </a:stretch>
        </p:blipFill>
        <p:spPr bwMode="auto">
          <a:xfrm>
            <a:off x="4427984" y="1484784"/>
            <a:ext cx="2309849" cy="424847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692696"/>
            <a:ext cx="7560840" cy="648072"/>
          </a:xfrm>
        </p:spPr>
        <p:txBody>
          <a:bodyPr/>
          <a:lstStyle/>
          <a:p>
            <a:r>
              <a:rPr lang="ru-RU" sz="24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Работа с одаренными детьми. </a:t>
            </a:r>
            <a:r>
              <a:rPr lang="ru-RU" sz="2400" b="1" dirty="0" smtClean="0">
                <a:solidFill>
                  <a:srgbClr val="C00000"/>
                </a:solidFill>
              </a:rPr>
              <a:t>Конкурс «Отечество»</a:t>
            </a:r>
            <a:endParaRPr lang="ru-RU" sz="24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1124744"/>
            <a:ext cx="864096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0363" algn="just"/>
            <a:r>
              <a:rPr lang="ru-RU" b="1" dirty="0" smtClean="0">
                <a:solidFill>
                  <a:srgbClr val="002060"/>
                </a:solidFill>
              </a:rPr>
              <a:t>Сухова Наталья </a:t>
            </a:r>
            <a:r>
              <a:rPr lang="ru-RU" dirty="0" smtClean="0"/>
              <a:t>(11 </a:t>
            </a:r>
            <a:r>
              <a:rPr lang="ru-RU" dirty="0" err="1" smtClean="0"/>
              <a:t>кл</a:t>
            </a:r>
            <a:r>
              <a:rPr lang="ru-RU" dirty="0" smtClean="0"/>
              <a:t>.), </a:t>
            </a:r>
            <a:r>
              <a:rPr lang="ru-RU" b="1" dirty="0" smtClean="0">
                <a:solidFill>
                  <a:srgbClr val="002060"/>
                </a:solidFill>
              </a:rPr>
              <a:t>Смирнова Алёна </a:t>
            </a:r>
            <a:r>
              <a:rPr lang="ru-RU" dirty="0" smtClean="0"/>
              <a:t>(9а), </a:t>
            </a:r>
            <a:r>
              <a:rPr lang="ru-RU" b="1" dirty="0" err="1" smtClean="0">
                <a:solidFill>
                  <a:srgbClr val="002060"/>
                </a:solidFill>
              </a:rPr>
              <a:t>Перевезенцева</a:t>
            </a:r>
            <a:r>
              <a:rPr lang="ru-RU" b="1" dirty="0" smtClean="0">
                <a:solidFill>
                  <a:srgbClr val="002060"/>
                </a:solidFill>
              </a:rPr>
              <a:t> Наталья </a:t>
            </a:r>
            <a:r>
              <a:rPr lang="ru-RU" dirty="0" smtClean="0"/>
              <a:t>(8б) – победители муниципального этапа (руководители – Русская Н.А., Ермакова Г.А., Грызлова Ф.А.).</a:t>
            </a:r>
          </a:p>
          <a:p>
            <a:pPr indent="360363" algn="just"/>
            <a:r>
              <a:rPr lang="ru-RU" dirty="0" smtClean="0"/>
              <a:t>Двое из них – </a:t>
            </a:r>
            <a:r>
              <a:rPr lang="ru-RU" b="1" dirty="0" smtClean="0">
                <a:solidFill>
                  <a:srgbClr val="002060"/>
                </a:solidFill>
              </a:rPr>
              <a:t>Сухова Н.</a:t>
            </a:r>
            <a:r>
              <a:rPr lang="ru-RU" b="1" dirty="0" smtClean="0"/>
              <a:t> </a:t>
            </a:r>
            <a:r>
              <a:rPr lang="ru-RU" dirty="0" smtClean="0"/>
              <a:t>и </a:t>
            </a:r>
            <a:r>
              <a:rPr lang="ru-RU" b="1" dirty="0" err="1" smtClean="0">
                <a:solidFill>
                  <a:srgbClr val="002060"/>
                </a:solidFill>
              </a:rPr>
              <a:t>Перевезенцева</a:t>
            </a:r>
            <a:r>
              <a:rPr lang="ru-RU" b="1" dirty="0" smtClean="0">
                <a:solidFill>
                  <a:srgbClr val="002060"/>
                </a:solidFill>
              </a:rPr>
              <a:t> Н. </a:t>
            </a:r>
            <a:r>
              <a:rPr lang="ru-RU" dirty="0" smtClean="0"/>
              <a:t>стали призерами  областного конкурса (2 место).</a:t>
            </a:r>
            <a:endParaRPr lang="ru-RU" dirty="0"/>
          </a:p>
        </p:txBody>
      </p:sp>
      <p:sp>
        <p:nvSpPr>
          <p:cNvPr id="4" name="AutoShape 8" descr="http://76412sbrschool.edusite.ru/images/klstr8b50.png"/>
          <p:cNvSpPr>
            <a:spLocks noChangeAspect="1" noChangeArrowheads="1"/>
          </p:cNvSpPr>
          <p:nvPr/>
        </p:nvSpPr>
        <p:spPr bwMode="auto">
          <a:xfrm>
            <a:off x="155575" y="-1690688"/>
            <a:ext cx="8572500" cy="353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170" name="Picture 2" descr="https://sun9-32.userapi.com/c855336/v855336962/4a5c7/J0ukXpp7o7M.jpg"/>
          <p:cNvPicPr>
            <a:picLocks noChangeAspect="1" noChangeArrowheads="1"/>
          </p:cNvPicPr>
          <p:nvPr/>
        </p:nvPicPr>
        <p:blipFill>
          <a:blip r:embed="rId2" cstate="print"/>
          <a:srcRect l="24620" t="47994" r="24981" b="-927"/>
          <a:stretch>
            <a:fillRect/>
          </a:stretch>
        </p:blipFill>
        <p:spPr bwMode="auto">
          <a:xfrm>
            <a:off x="5359193" y="2636912"/>
            <a:ext cx="2871951" cy="3744416"/>
          </a:xfrm>
          <a:prstGeom prst="rect">
            <a:avLst/>
          </a:prstGeom>
          <a:noFill/>
        </p:spPr>
      </p:pic>
      <p:pic>
        <p:nvPicPr>
          <p:cNvPr id="7172" name="Picture 4" descr="https://sun9-43.userapi.com/c851336/v851336383/127a8e/wk-W0u--ksg.jpg"/>
          <p:cNvPicPr>
            <a:picLocks noChangeAspect="1" noChangeArrowheads="1"/>
          </p:cNvPicPr>
          <p:nvPr/>
        </p:nvPicPr>
        <p:blipFill>
          <a:blip r:embed="rId3" cstate="print"/>
          <a:srcRect l="13793" r="13793"/>
          <a:stretch>
            <a:fillRect/>
          </a:stretch>
        </p:blipFill>
        <p:spPr bwMode="auto">
          <a:xfrm>
            <a:off x="1331640" y="2636912"/>
            <a:ext cx="2664296" cy="367926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22615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836712"/>
            <a:ext cx="8820472" cy="360040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Работа с одаренными детьми </a:t>
            </a:r>
            <a:endParaRPr lang="ru-RU" sz="24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156176" y="4437112"/>
            <a:ext cx="280831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     </a:t>
            </a:r>
            <a:r>
              <a:rPr lang="ru-RU" b="1" dirty="0" smtClean="0">
                <a:solidFill>
                  <a:srgbClr val="002060"/>
                </a:solidFill>
              </a:rPr>
              <a:t>Новожилова Елизавета </a:t>
            </a:r>
            <a:r>
              <a:rPr lang="ru-RU" dirty="0" smtClean="0"/>
              <a:t>(3а) – </a:t>
            </a:r>
            <a:r>
              <a:rPr lang="ru-RU" b="1" dirty="0">
                <a:solidFill>
                  <a:srgbClr val="C00000"/>
                </a:solidFill>
              </a:rPr>
              <a:t>победитель </a:t>
            </a:r>
            <a:r>
              <a:rPr lang="ru-RU" dirty="0" smtClean="0"/>
              <a:t>областной конференции в номинации «Культура и искусство»  </a:t>
            </a:r>
          </a:p>
          <a:p>
            <a:pPr algn="ctr"/>
            <a:r>
              <a:rPr lang="ru-RU" dirty="0" smtClean="0"/>
              <a:t>(рук. </a:t>
            </a:r>
            <a:r>
              <a:rPr lang="ru-RU" dirty="0" err="1" smtClean="0"/>
              <a:t>Руптанова</a:t>
            </a:r>
            <a:r>
              <a:rPr lang="ru-RU" dirty="0" smtClean="0"/>
              <a:t> М.Б.).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411760" y="4653136"/>
            <a:ext cx="34563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     </a:t>
            </a:r>
            <a:r>
              <a:rPr lang="ru-RU" b="1" dirty="0" smtClean="0">
                <a:solidFill>
                  <a:srgbClr val="002060"/>
                </a:solidFill>
              </a:rPr>
              <a:t>Градусов Ярослав </a:t>
            </a:r>
            <a:r>
              <a:rPr lang="ru-RU" dirty="0" smtClean="0"/>
              <a:t>(4б)  - </a:t>
            </a:r>
            <a:r>
              <a:rPr lang="ru-RU" b="1" dirty="0" smtClean="0">
                <a:solidFill>
                  <a:srgbClr val="C00000"/>
                </a:solidFill>
              </a:rPr>
              <a:t>призер</a:t>
            </a:r>
            <a:r>
              <a:rPr lang="ru-RU" dirty="0" smtClean="0"/>
              <a:t> регионального этапа Всероссийского  </a:t>
            </a:r>
            <a:r>
              <a:rPr lang="ru-RU" dirty="0"/>
              <a:t>конкурса </a:t>
            </a:r>
            <a:r>
              <a:rPr lang="ru-RU" dirty="0" smtClean="0"/>
              <a:t> сочинений (рук. </a:t>
            </a:r>
            <a:r>
              <a:rPr lang="ru-RU" dirty="0" err="1" smtClean="0"/>
              <a:t>Скучилова</a:t>
            </a:r>
            <a:r>
              <a:rPr lang="ru-RU" dirty="0" smtClean="0"/>
              <a:t> И.В.).</a:t>
            </a:r>
            <a:endParaRPr lang="ru-RU" dirty="0"/>
          </a:p>
        </p:txBody>
      </p:sp>
      <p:pic>
        <p:nvPicPr>
          <p:cNvPr id="5122" name="Picture 2" descr="https://sun9-32.userapi.com/c851220/v851220440/193e6c/vZx1J9T2sds.jpg"/>
          <p:cNvPicPr>
            <a:picLocks noChangeAspect="1" noChangeArrowheads="1"/>
          </p:cNvPicPr>
          <p:nvPr/>
        </p:nvPicPr>
        <p:blipFill>
          <a:blip r:embed="rId3" cstate="print"/>
          <a:srcRect l="36710" t="35828" r="31557" b="34073"/>
          <a:stretch>
            <a:fillRect/>
          </a:stretch>
        </p:blipFill>
        <p:spPr bwMode="auto">
          <a:xfrm>
            <a:off x="6516216" y="1412776"/>
            <a:ext cx="2220526" cy="2808312"/>
          </a:xfrm>
          <a:prstGeom prst="rect">
            <a:avLst/>
          </a:prstGeom>
          <a:noFill/>
        </p:spPr>
      </p:pic>
      <p:pic>
        <p:nvPicPr>
          <p:cNvPr id="5124" name="Picture 4" descr="https://sun9-36.userapi.com/c849336/v849336526/1d079/Li2EYQgueWY.jpg"/>
          <p:cNvPicPr>
            <a:picLocks noChangeAspect="1" noChangeArrowheads="1"/>
          </p:cNvPicPr>
          <p:nvPr/>
        </p:nvPicPr>
        <p:blipFill>
          <a:blip r:embed="rId4" cstate="print"/>
          <a:srcRect l="33910" t="36528" r="33424" b="31273"/>
          <a:stretch>
            <a:fillRect/>
          </a:stretch>
        </p:blipFill>
        <p:spPr bwMode="auto">
          <a:xfrm>
            <a:off x="539552" y="3933056"/>
            <a:ext cx="1831508" cy="2407125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251520" y="1484784"/>
            <a:ext cx="619268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0363" algn="just"/>
            <a:r>
              <a:rPr lang="ru-RU" b="1" dirty="0" smtClean="0">
                <a:solidFill>
                  <a:srgbClr val="002060"/>
                </a:solidFill>
              </a:rPr>
              <a:t>Лебедева Анастасия </a:t>
            </a:r>
            <a:r>
              <a:rPr lang="ru-RU" dirty="0" smtClean="0"/>
              <a:t>(2б) и </a:t>
            </a:r>
            <a:r>
              <a:rPr lang="ru-RU" b="1" dirty="0" smtClean="0">
                <a:solidFill>
                  <a:srgbClr val="002060"/>
                </a:solidFill>
              </a:rPr>
              <a:t>Медведев Даниил </a:t>
            </a:r>
            <a:r>
              <a:rPr lang="ru-RU" dirty="0" smtClean="0"/>
              <a:t>(4А) - </a:t>
            </a:r>
            <a:r>
              <a:rPr lang="ru-RU" b="1" dirty="0" smtClean="0">
                <a:solidFill>
                  <a:srgbClr val="C00000"/>
                </a:solidFill>
              </a:rPr>
              <a:t>победители</a:t>
            </a:r>
            <a:r>
              <a:rPr lang="ru-RU" dirty="0" smtClean="0"/>
              <a:t> муниципального этапа научно-практической конференции «Открытие юных» (рук. Хорошулина Т.М., Ухова Л.А.).</a:t>
            </a:r>
          </a:p>
          <a:p>
            <a:pPr indent="360363" algn="just"/>
            <a:r>
              <a:rPr lang="ru-RU" b="1" dirty="0" err="1" smtClean="0">
                <a:solidFill>
                  <a:srgbClr val="002060"/>
                </a:solidFill>
              </a:rPr>
              <a:t>Солянкин</a:t>
            </a:r>
            <a:r>
              <a:rPr lang="ru-RU" b="1" dirty="0" smtClean="0">
                <a:solidFill>
                  <a:srgbClr val="002060"/>
                </a:solidFill>
              </a:rPr>
              <a:t> Антон </a:t>
            </a:r>
            <a:r>
              <a:rPr lang="ru-RU" dirty="0" smtClean="0"/>
              <a:t>(3б), </a:t>
            </a:r>
            <a:r>
              <a:rPr lang="ru-RU" b="1" dirty="0" smtClean="0">
                <a:solidFill>
                  <a:srgbClr val="002060"/>
                </a:solidFill>
              </a:rPr>
              <a:t>Новожилова Ели</a:t>
            </a:r>
            <a:r>
              <a:rPr lang="ru-RU" dirty="0" smtClean="0"/>
              <a:t>завета (3а), </a:t>
            </a:r>
            <a:r>
              <a:rPr lang="ru-RU" b="1" dirty="0" smtClean="0">
                <a:solidFill>
                  <a:srgbClr val="002060"/>
                </a:solidFill>
              </a:rPr>
              <a:t>Андреева Виктория </a:t>
            </a:r>
            <a:r>
              <a:rPr lang="ru-RU" dirty="0" smtClean="0"/>
              <a:t>(6а), </a:t>
            </a:r>
            <a:r>
              <a:rPr lang="ru-RU" b="1" dirty="0" err="1" smtClean="0">
                <a:solidFill>
                  <a:srgbClr val="002060"/>
                </a:solidFill>
              </a:rPr>
              <a:t>Тряпицын</a:t>
            </a:r>
            <a:r>
              <a:rPr lang="ru-RU" b="1" dirty="0" smtClean="0">
                <a:solidFill>
                  <a:srgbClr val="002060"/>
                </a:solidFill>
              </a:rPr>
              <a:t> Илья </a:t>
            </a:r>
            <a:r>
              <a:rPr lang="ru-RU" dirty="0" smtClean="0"/>
              <a:t>(6б) - призеры муниципального этапа конференции (рук. Медведева Е.А., </a:t>
            </a:r>
            <a:r>
              <a:rPr lang="ru-RU" dirty="0" err="1" smtClean="0"/>
              <a:t>Лешенкова</a:t>
            </a:r>
            <a:r>
              <a:rPr lang="ru-RU" dirty="0" smtClean="0"/>
              <a:t> Ю.А., </a:t>
            </a:r>
            <a:r>
              <a:rPr lang="ru-RU" dirty="0" err="1" smtClean="0"/>
              <a:t>Тряпицына</a:t>
            </a:r>
            <a:r>
              <a:rPr lang="ru-RU" dirty="0" smtClean="0"/>
              <a:t> С.В.).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44877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620688"/>
            <a:ext cx="8820472" cy="864096"/>
          </a:xfrm>
        </p:spPr>
        <p:txBody>
          <a:bodyPr/>
          <a:lstStyle/>
          <a:p>
            <a:r>
              <a:rPr lang="ru-RU" sz="2400" b="1" dirty="0" smtClean="0">
                <a:solidFill>
                  <a:srgbClr val="C00000"/>
                </a:solidFill>
              </a:rPr>
              <a:t>Межмуниципальная конференция младших школьников</a:t>
            </a:r>
            <a:br>
              <a:rPr lang="ru-RU" sz="2400" b="1" dirty="0" smtClean="0">
                <a:solidFill>
                  <a:srgbClr val="C00000"/>
                </a:solidFill>
              </a:rPr>
            </a:br>
            <a:r>
              <a:rPr lang="ru-RU" sz="2400" b="1" dirty="0" smtClean="0">
                <a:solidFill>
                  <a:srgbClr val="C00000"/>
                </a:solidFill>
              </a:rPr>
              <a:t>«Учение с увлечением – старт в науку» в г.Мышкин</a:t>
            </a:r>
            <a:endParaRPr lang="ru-RU" sz="2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23528" y="1484784"/>
            <a:ext cx="864096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err="1" smtClean="0">
                <a:solidFill>
                  <a:srgbClr val="002060"/>
                </a:solidFill>
              </a:rPr>
              <a:t>Солянкин</a:t>
            </a:r>
            <a:r>
              <a:rPr lang="ru-RU" b="1" dirty="0" smtClean="0">
                <a:solidFill>
                  <a:srgbClr val="002060"/>
                </a:solidFill>
              </a:rPr>
              <a:t> Антон </a:t>
            </a:r>
            <a:r>
              <a:rPr lang="ru-RU" dirty="0" smtClean="0"/>
              <a:t>(3б) и </a:t>
            </a:r>
            <a:r>
              <a:rPr lang="ru-RU" b="1" dirty="0" smtClean="0">
                <a:solidFill>
                  <a:srgbClr val="002060"/>
                </a:solidFill>
              </a:rPr>
              <a:t>Медведев Даниил </a:t>
            </a:r>
            <a:r>
              <a:rPr lang="ru-RU" dirty="0" smtClean="0"/>
              <a:t>(4а) – </a:t>
            </a:r>
            <a:r>
              <a:rPr lang="ru-RU" b="1" dirty="0" smtClean="0">
                <a:solidFill>
                  <a:srgbClr val="C00000"/>
                </a:solidFill>
              </a:rPr>
              <a:t>призёры</a:t>
            </a:r>
            <a:r>
              <a:rPr lang="ru-RU" dirty="0" smtClean="0"/>
              <a:t> конференции (</a:t>
            </a:r>
            <a:r>
              <a:rPr lang="ru-RU" dirty="0" err="1" smtClean="0"/>
              <a:t>рук.Медведева</a:t>
            </a:r>
            <a:r>
              <a:rPr lang="ru-RU" dirty="0" smtClean="0"/>
              <a:t> Е.А., </a:t>
            </a:r>
            <a:r>
              <a:rPr lang="ru-RU" dirty="0"/>
              <a:t>У</a:t>
            </a:r>
            <a:r>
              <a:rPr lang="ru-RU" dirty="0" smtClean="0"/>
              <a:t>хова Л.А.)</a:t>
            </a:r>
            <a:endParaRPr lang="ru-RU" dirty="0"/>
          </a:p>
          <a:p>
            <a:pPr algn="just"/>
            <a:endParaRPr lang="ru-RU" dirty="0"/>
          </a:p>
        </p:txBody>
      </p:sp>
      <p:pic>
        <p:nvPicPr>
          <p:cNvPr id="3076" name="Picture 4" descr="http://76412sbrschool.edusite.ru/images/p215_kl_str4a3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204864"/>
            <a:ext cx="3096344" cy="4118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s://sun9-30.userapi.com/c854520/v854520760/2e6c9/oLEzlHSOA7A.jpg"/>
          <p:cNvPicPr>
            <a:picLocks noChangeAspect="1" noChangeArrowheads="1"/>
          </p:cNvPicPr>
          <p:nvPr/>
        </p:nvPicPr>
        <p:blipFill>
          <a:blip r:embed="rId3" cstate="print"/>
          <a:srcRect l="15359" t="22528" r="16141" b="17973"/>
          <a:stretch>
            <a:fillRect/>
          </a:stretch>
        </p:blipFill>
        <p:spPr bwMode="auto">
          <a:xfrm>
            <a:off x="1259632" y="2204863"/>
            <a:ext cx="2664296" cy="411754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90118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692696"/>
            <a:ext cx="8280920" cy="648072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</a:rPr>
              <a:t>Межмуниципальные краеведческие чтения в г.Рыбинске и «Малые </a:t>
            </a:r>
            <a:r>
              <a:rPr lang="ru-RU" sz="2400" b="1" dirty="0">
                <a:solidFill>
                  <a:srgbClr val="C00000"/>
                </a:solidFill>
              </a:rPr>
              <a:t>М</a:t>
            </a:r>
            <a:r>
              <a:rPr lang="ru-RU" sz="2400" b="1" dirty="0" smtClean="0">
                <a:solidFill>
                  <a:srgbClr val="C00000"/>
                </a:solidFill>
              </a:rPr>
              <a:t>орозовские чтения» в п.Борок</a:t>
            </a:r>
            <a:endParaRPr lang="ru-RU" sz="24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1196752"/>
            <a:ext cx="878497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dirty="0" smtClean="0"/>
          </a:p>
          <a:p>
            <a:pPr indent="442913" algn="just"/>
            <a:r>
              <a:rPr lang="ru-RU" b="1" dirty="0" err="1" smtClean="0">
                <a:solidFill>
                  <a:srgbClr val="002060"/>
                </a:solidFill>
              </a:rPr>
              <a:t>Бадисова</a:t>
            </a:r>
            <a:r>
              <a:rPr lang="ru-RU" b="1" dirty="0" smtClean="0">
                <a:solidFill>
                  <a:srgbClr val="002060"/>
                </a:solidFill>
              </a:rPr>
              <a:t> Алина </a:t>
            </a:r>
            <a:r>
              <a:rPr lang="ru-RU" dirty="0" smtClean="0"/>
              <a:t>(7а) – </a:t>
            </a:r>
            <a:r>
              <a:rPr lang="ru-RU" b="1" dirty="0" smtClean="0">
                <a:solidFill>
                  <a:srgbClr val="C00000"/>
                </a:solidFill>
              </a:rPr>
              <a:t>победитель</a:t>
            </a:r>
            <a:r>
              <a:rPr lang="ru-RU" dirty="0" smtClean="0"/>
              <a:t> в номинации «Летопись родного края»  в г.Рыбинске (рук. Грызлова Ф.А.).</a:t>
            </a:r>
            <a:endParaRPr lang="ru-RU" dirty="0"/>
          </a:p>
          <a:p>
            <a:pPr indent="442913" algn="just"/>
            <a:r>
              <a:rPr lang="ru-RU" b="1" dirty="0" smtClean="0">
                <a:solidFill>
                  <a:srgbClr val="002060"/>
                </a:solidFill>
              </a:rPr>
              <a:t>Смирнова Алёна </a:t>
            </a:r>
            <a:r>
              <a:rPr lang="ru-RU" dirty="0" smtClean="0"/>
              <a:t>(9а) и </a:t>
            </a:r>
            <a:r>
              <a:rPr lang="ru-RU" b="1" dirty="0" smtClean="0">
                <a:solidFill>
                  <a:srgbClr val="002060"/>
                </a:solidFill>
              </a:rPr>
              <a:t>Сухова Наталья </a:t>
            </a:r>
            <a:r>
              <a:rPr lang="ru-RU" dirty="0" smtClean="0"/>
              <a:t>(11) </a:t>
            </a:r>
            <a:r>
              <a:rPr lang="ru-RU" b="1" dirty="0" smtClean="0">
                <a:solidFill>
                  <a:srgbClr val="C00000"/>
                </a:solidFill>
              </a:rPr>
              <a:t>стали победителями</a:t>
            </a:r>
            <a:r>
              <a:rPr lang="ru-RU" dirty="0" smtClean="0"/>
              <a:t>  в  «Малых Морозовских чтениях» (рук. Ермакова Г.А., Русская Н.А.), а </a:t>
            </a:r>
            <a:r>
              <a:rPr lang="ru-RU" b="1" dirty="0" smtClean="0">
                <a:solidFill>
                  <a:srgbClr val="002060"/>
                </a:solidFill>
              </a:rPr>
              <a:t>Смирнова Инна </a:t>
            </a:r>
            <a:r>
              <a:rPr lang="ru-RU" dirty="0" smtClean="0"/>
              <a:t>(9а) – призёром  (рук.  Гусева Е.Н.)</a:t>
            </a:r>
          </a:p>
          <a:p>
            <a:pPr algn="just"/>
            <a:endParaRPr lang="ru-RU" dirty="0" smtClean="0"/>
          </a:p>
          <a:p>
            <a:pPr algn="just"/>
            <a:endParaRPr lang="ru-RU" dirty="0"/>
          </a:p>
        </p:txBody>
      </p:sp>
      <p:sp>
        <p:nvSpPr>
          <p:cNvPr id="6" name="AutoShape 2" descr="http://76412sbrschool.edusite.ru/images/ris_11kl32.png"/>
          <p:cNvSpPr>
            <a:spLocks noChangeAspect="1" noChangeArrowheads="1"/>
          </p:cNvSpPr>
          <p:nvPr/>
        </p:nvSpPr>
        <p:spPr bwMode="auto">
          <a:xfrm>
            <a:off x="155575" y="-2789238"/>
            <a:ext cx="8572500" cy="5810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124" name="Picture 4" descr="http://76412sbrschool.edusite.ru/images/ris_11kl32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76" t="23487" r="8100" b="18320"/>
          <a:stretch/>
        </p:blipFill>
        <p:spPr bwMode="auto">
          <a:xfrm>
            <a:off x="3131840" y="3212976"/>
            <a:ext cx="2463216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ttps://sun9-30.userapi.com/c850016/v850016770/1c5fdd/5x1lTr_9Wq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0152" y="3212976"/>
            <a:ext cx="2592288" cy="3010264"/>
          </a:xfrm>
          <a:prstGeom prst="rect">
            <a:avLst/>
          </a:prstGeom>
          <a:noFill/>
        </p:spPr>
      </p:pic>
      <p:pic>
        <p:nvPicPr>
          <p:cNvPr id="4100" name="Picture 4" descr="https://sun9-50.userapi.com/c851036/v851036428/e1452/eWb3T7kfPlw.jpg"/>
          <p:cNvPicPr>
            <a:picLocks noChangeAspect="1" noChangeArrowheads="1"/>
          </p:cNvPicPr>
          <p:nvPr/>
        </p:nvPicPr>
        <p:blipFill>
          <a:blip r:embed="rId4" cstate="print"/>
          <a:srcRect l="33467" t="15652" r="35821" b="40642"/>
          <a:stretch>
            <a:fillRect/>
          </a:stretch>
        </p:blipFill>
        <p:spPr bwMode="auto">
          <a:xfrm>
            <a:off x="539552" y="3212976"/>
            <a:ext cx="2160240" cy="30741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46662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620688"/>
            <a:ext cx="8568952" cy="778098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+mn-lt"/>
                <a:cs typeface="Times New Roman" pitchFamily="18" charset="0"/>
              </a:rPr>
              <a:t>В 2018-2019 </a:t>
            </a:r>
            <a:r>
              <a:rPr lang="ru-RU" sz="2400" b="1" dirty="0" err="1" smtClean="0">
                <a:solidFill>
                  <a:srgbClr val="C00000"/>
                </a:solidFill>
                <a:latin typeface="+mn-lt"/>
                <a:cs typeface="Times New Roman" pitchFamily="18" charset="0"/>
              </a:rPr>
              <a:t>уч.году</a:t>
            </a:r>
            <a:r>
              <a:rPr lang="ru-RU" sz="2400" b="1" dirty="0" smtClean="0">
                <a:solidFill>
                  <a:srgbClr val="C00000"/>
                </a:solidFill>
                <a:latin typeface="+mn-lt"/>
                <a:cs typeface="Times New Roman" pitchFamily="18" charset="0"/>
              </a:rPr>
              <a:t> были реализованы программы дополнительного образования по следующим направлениям:</a:t>
            </a:r>
            <a:r>
              <a:rPr lang="ru-RU" sz="2400" b="1" dirty="0" smtClean="0">
                <a:latin typeface="+mn-lt"/>
                <a:cs typeface="Times New Roman" pitchFamily="18" charset="0"/>
              </a:rPr>
              <a:t/>
            </a:r>
            <a:br>
              <a:rPr lang="ru-RU" sz="2400" b="1" dirty="0" smtClean="0">
                <a:latin typeface="+mn-lt"/>
                <a:cs typeface="Times New Roman" pitchFamily="18" charset="0"/>
              </a:rPr>
            </a:br>
            <a:r>
              <a:rPr lang="ru-RU" sz="2400" b="1" dirty="0" smtClean="0">
                <a:latin typeface="+mn-lt"/>
                <a:cs typeface="Times New Roman" pitchFamily="18" charset="0"/>
              </a:rPr>
              <a:t/>
            </a:r>
            <a:br>
              <a:rPr lang="ru-RU" sz="2400" b="1" dirty="0" smtClean="0">
                <a:latin typeface="+mn-lt"/>
                <a:cs typeface="Times New Roman" pitchFamily="18" charset="0"/>
              </a:rPr>
            </a:br>
            <a:r>
              <a:rPr lang="ru-RU" sz="2400" b="1" dirty="0" smtClean="0">
                <a:latin typeface="+mn-lt"/>
                <a:cs typeface="Times New Roman" pitchFamily="18" charset="0"/>
              </a:rPr>
              <a:t>                                                         </a:t>
            </a:r>
            <a:br>
              <a:rPr lang="ru-RU" sz="2400" b="1" dirty="0" smtClean="0">
                <a:latin typeface="+mn-lt"/>
                <a:cs typeface="Times New Roman" pitchFamily="18" charset="0"/>
              </a:rPr>
            </a:br>
            <a:r>
              <a:rPr lang="ru-RU" sz="2400" b="1" dirty="0" smtClean="0">
                <a:latin typeface="+mn-lt"/>
                <a:cs typeface="Times New Roman" pitchFamily="18" charset="0"/>
              </a:rPr>
              <a:t>                                                                                                               </a:t>
            </a:r>
            <a:br>
              <a:rPr lang="ru-RU" sz="2400" b="1" dirty="0" smtClean="0">
                <a:latin typeface="+mn-lt"/>
                <a:cs typeface="Times New Roman" pitchFamily="18" charset="0"/>
              </a:rPr>
            </a:br>
            <a:r>
              <a:rPr lang="ru-RU" sz="2400" b="1" dirty="0" smtClean="0">
                <a:latin typeface="+mn-lt"/>
                <a:cs typeface="Times New Roman" pitchFamily="18" charset="0"/>
              </a:rPr>
              <a:t/>
            </a:r>
            <a:br>
              <a:rPr lang="ru-RU" sz="2400" b="1" dirty="0" smtClean="0">
                <a:latin typeface="+mn-lt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02" name="Picture 6" descr="https://sun9-21.userapi.com/c848732/v848732230/13cbdd/5Z_Jz2vVmrU.jpg"/>
          <p:cNvPicPr>
            <a:picLocks noChangeAspect="1" noChangeArrowheads="1"/>
          </p:cNvPicPr>
          <p:nvPr/>
        </p:nvPicPr>
        <p:blipFill>
          <a:blip r:embed="rId3" cstate="print"/>
          <a:srcRect l="7008" r="14157" b="8571"/>
          <a:stretch>
            <a:fillRect/>
          </a:stretch>
        </p:blipFill>
        <p:spPr bwMode="auto">
          <a:xfrm>
            <a:off x="539552" y="4077072"/>
            <a:ext cx="3436745" cy="2304256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51520" y="1412776"/>
            <a:ext cx="532859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cs typeface="Times New Roman" pitchFamily="18" charset="0"/>
              </a:rPr>
              <a:t>- спортивное </a:t>
            </a:r>
            <a:r>
              <a:rPr lang="ru-RU" dirty="0" smtClean="0">
                <a:cs typeface="Times New Roman" pitchFamily="18" charset="0"/>
              </a:rPr>
              <a:t/>
            </a:r>
            <a:br>
              <a:rPr lang="ru-RU" dirty="0" smtClean="0">
                <a:cs typeface="Times New Roman" pitchFamily="18" charset="0"/>
              </a:rPr>
            </a:br>
            <a:r>
              <a:rPr lang="ru-RU" dirty="0" smtClean="0">
                <a:cs typeface="Times New Roman" pitchFamily="18" charset="0"/>
              </a:rPr>
              <a:t>( «Гимнастика»,</a:t>
            </a:r>
            <a:br>
              <a:rPr lang="ru-RU" dirty="0" smtClean="0">
                <a:cs typeface="Times New Roman" pitchFamily="18" charset="0"/>
              </a:rPr>
            </a:br>
            <a:r>
              <a:rPr lang="ru-RU" dirty="0" smtClean="0">
                <a:cs typeface="Times New Roman" pitchFamily="18" charset="0"/>
              </a:rPr>
              <a:t>«</a:t>
            </a:r>
            <a:r>
              <a:rPr lang="ru-RU" dirty="0" err="1" smtClean="0">
                <a:cs typeface="Times New Roman" pitchFamily="18" charset="0"/>
              </a:rPr>
              <a:t>Черлидинг</a:t>
            </a:r>
            <a:r>
              <a:rPr lang="ru-RU" dirty="0" smtClean="0">
                <a:cs typeface="Times New Roman" pitchFamily="18" charset="0"/>
              </a:rPr>
              <a:t>», «Акробатика», </a:t>
            </a:r>
            <a:br>
              <a:rPr lang="ru-RU" dirty="0" smtClean="0">
                <a:cs typeface="Times New Roman" pitchFamily="18" charset="0"/>
              </a:rPr>
            </a:br>
            <a:r>
              <a:rPr lang="ru-RU" dirty="0" smtClean="0">
                <a:cs typeface="Times New Roman" pitchFamily="18" charset="0"/>
              </a:rPr>
              <a:t>«Спортивные танцы», «Шахматы»);</a:t>
            </a:r>
            <a:br>
              <a:rPr lang="ru-RU" dirty="0" smtClean="0">
                <a:cs typeface="Times New Roman" pitchFamily="18" charset="0"/>
              </a:rPr>
            </a:br>
            <a:r>
              <a:rPr lang="ru-RU" b="1" dirty="0" smtClean="0">
                <a:cs typeface="Times New Roman" pitchFamily="18" charset="0"/>
              </a:rPr>
              <a:t>- социально-педагогическое </a:t>
            </a:r>
            <a:r>
              <a:rPr lang="ru-RU" dirty="0" smtClean="0">
                <a:cs typeface="Times New Roman" pitchFamily="18" charset="0"/>
              </a:rPr>
              <a:t/>
            </a:r>
            <a:br>
              <a:rPr lang="ru-RU" dirty="0" smtClean="0">
                <a:cs typeface="Times New Roman" pitchFamily="18" charset="0"/>
              </a:rPr>
            </a:br>
            <a:r>
              <a:rPr lang="ru-RU" dirty="0" smtClean="0">
                <a:cs typeface="Times New Roman" pitchFamily="18" charset="0"/>
              </a:rPr>
              <a:t>(«Время читать!», «Школа лидеров»,</a:t>
            </a:r>
            <a:br>
              <a:rPr lang="ru-RU" dirty="0" smtClean="0">
                <a:cs typeface="Times New Roman" pitchFamily="18" charset="0"/>
              </a:rPr>
            </a:br>
            <a:r>
              <a:rPr lang="ru-RU" dirty="0" smtClean="0">
                <a:cs typeface="Times New Roman" pitchFamily="18" charset="0"/>
              </a:rPr>
              <a:t>«Развивай-ка», «Юный овощевод»);</a:t>
            </a:r>
            <a:br>
              <a:rPr lang="ru-RU" dirty="0" smtClean="0">
                <a:cs typeface="Times New Roman" pitchFamily="18" charset="0"/>
              </a:rPr>
            </a:br>
            <a:r>
              <a:rPr lang="ru-RU" b="1" dirty="0" smtClean="0">
                <a:cs typeface="Times New Roman" pitchFamily="18" charset="0"/>
              </a:rPr>
              <a:t>- туристско-краеведческое </a:t>
            </a:r>
            <a:r>
              <a:rPr lang="ru-RU" dirty="0" smtClean="0">
                <a:cs typeface="Times New Roman" pitchFamily="18" charset="0"/>
              </a:rPr>
              <a:t/>
            </a:r>
            <a:br>
              <a:rPr lang="ru-RU" dirty="0" smtClean="0">
                <a:cs typeface="Times New Roman" pitchFamily="18" charset="0"/>
              </a:rPr>
            </a:br>
            <a:r>
              <a:rPr lang="ru-RU" dirty="0" smtClean="0">
                <a:cs typeface="Times New Roman" pitchFamily="18" charset="0"/>
              </a:rPr>
              <a:t>(«Юные судьи туристских соревнований»)</a:t>
            </a:r>
            <a:endParaRPr lang="ru-RU" dirty="0"/>
          </a:p>
        </p:txBody>
      </p:sp>
      <p:pic>
        <p:nvPicPr>
          <p:cNvPr id="2050" name="Picture 2" descr="https://sun9-21.userapi.com/c850432/v850432574/1078c0/CTAn0kk-upc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24128" y="1412776"/>
            <a:ext cx="2769308" cy="2519673"/>
          </a:xfrm>
          <a:prstGeom prst="rect">
            <a:avLst/>
          </a:prstGeom>
          <a:noFill/>
        </p:spPr>
      </p:pic>
      <p:pic>
        <p:nvPicPr>
          <p:cNvPr id="2052" name="Picture 4" descr="https://sun9-54.userapi.com/c855032/v855032285/4885/wEjrRmuFEDs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48064" y="4149080"/>
            <a:ext cx="3504329" cy="230425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83654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s://breytovo-school.edu.yar.ru/knopki/programmi3_w456_h347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268760"/>
            <a:ext cx="6480720" cy="4931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323528" y="620688"/>
            <a:ext cx="8568952" cy="778098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+mn-lt"/>
                <a:cs typeface="Times New Roman" pitchFamily="18" charset="0"/>
              </a:rPr>
              <a:t>Дополнительное образование в 2019-2020 учебном году</a:t>
            </a:r>
            <a:r>
              <a:rPr lang="ru-RU" sz="2400" b="1" dirty="0" smtClean="0">
                <a:latin typeface="+mn-lt"/>
                <a:cs typeface="Times New Roman" pitchFamily="18" charset="0"/>
              </a:rPr>
              <a:t/>
            </a:r>
            <a:br>
              <a:rPr lang="ru-RU" sz="2400" b="1" dirty="0" smtClean="0">
                <a:latin typeface="+mn-lt"/>
                <a:cs typeface="Times New Roman" pitchFamily="18" charset="0"/>
              </a:rPr>
            </a:br>
            <a:r>
              <a:rPr lang="ru-RU" sz="2400" b="1" dirty="0" smtClean="0">
                <a:latin typeface="+mn-lt"/>
                <a:cs typeface="Times New Roman" pitchFamily="18" charset="0"/>
              </a:rPr>
              <a:t/>
            </a:r>
            <a:br>
              <a:rPr lang="ru-RU" sz="2400" b="1" dirty="0" smtClean="0">
                <a:latin typeface="+mn-lt"/>
                <a:cs typeface="Times New Roman" pitchFamily="18" charset="0"/>
              </a:rPr>
            </a:br>
            <a:r>
              <a:rPr lang="ru-RU" sz="2400" b="1" dirty="0" smtClean="0">
                <a:latin typeface="+mn-lt"/>
                <a:cs typeface="Times New Roman" pitchFamily="18" charset="0"/>
              </a:rPr>
              <a:t>                                                         </a:t>
            </a:r>
            <a:br>
              <a:rPr lang="ru-RU" sz="2400" b="1" dirty="0" smtClean="0">
                <a:latin typeface="+mn-lt"/>
                <a:cs typeface="Times New Roman" pitchFamily="18" charset="0"/>
              </a:rPr>
            </a:br>
            <a:r>
              <a:rPr lang="ru-RU" sz="2400" b="1" dirty="0" smtClean="0">
                <a:latin typeface="+mn-lt"/>
                <a:cs typeface="Times New Roman" pitchFamily="18" charset="0"/>
              </a:rPr>
              <a:t>                                                                                                              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3654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sun9-59.userapi.com/c854128/v854128121/e998a/lrUt5g9ToOY.jpg"/>
          <p:cNvPicPr>
            <a:picLocks noChangeAspect="1" noChangeArrowheads="1"/>
          </p:cNvPicPr>
          <p:nvPr/>
        </p:nvPicPr>
        <p:blipFill>
          <a:blip r:embed="rId2" cstate="print"/>
          <a:srcRect l="2778" r="6110"/>
          <a:stretch>
            <a:fillRect/>
          </a:stretch>
        </p:blipFill>
        <p:spPr bwMode="auto">
          <a:xfrm>
            <a:off x="1259632" y="1623746"/>
            <a:ext cx="6228324" cy="4555478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627784" y="692696"/>
            <a:ext cx="3204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1869-2019</a:t>
            </a:r>
            <a:endParaRPr lang="ru-RU" sz="5400" b="1" cap="none" spc="0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785794"/>
            <a:ext cx="8572560" cy="725470"/>
          </a:xfrm>
        </p:spPr>
        <p:txBody>
          <a:bodyPr/>
          <a:lstStyle/>
          <a:p>
            <a:r>
              <a:rPr lang="ru-RU" sz="2000" b="1" dirty="0" smtClean="0">
                <a:solidFill>
                  <a:srgbClr val="C00000"/>
                </a:solidFill>
              </a:rPr>
              <a:t>Обладатели памятного знака </a:t>
            </a:r>
            <a:br>
              <a:rPr lang="ru-RU" sz="2000" b="1" dirty="0" smtClean="0">
                <a:solidFill>
                  <a:srgbClr val="C00000"/>
                </a:solidFill>
              </a:rPr>
            </a:br>
            <a:r>
              <a:rPr lang="ru-RU" sz="2000" b="1" dirty="0" smtClean="0">
                <a:solidFill>
                  <a:srgbClr val="C00000"/>
                </a:solidFill>
              </a:rPr>
              <a:t>«Лучший педагог Брейтовского МР» в 2018 году</a:t>
            </a:r>
            <a:endParaRPr lang="ru-RU" sz="2000" b="1" dirty="0">
              <a:solidFill>
                <a:srgbClr val="C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5536" y="1988840"/>
            <a:ext cx="81369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За высокие результаты ГИА и подготовку победителей и призеров межмуниципальных и региональных конкурсов памятным знаком награждены   педагогов МОУ Брейтовской СОШ: </a:t>
            </a:r>
            <a:r>
              <a:rPr lang="ru-RU" dirty="0" err="1" smtClean="0"/>
              <a:t>Руптанова</a:t>
            </a:r>
            <a:r>
              <a:rPr lang="ru-RU" dirty="0" smtClean="0"/>
              <a:t> М.Б., Хорошулина Т.М., Белова А.В., </a:t>
            </a:r>
            <a:r>
              <a:rPr lang="ru-RU" dirty="0" err="1" smtClean="0"/>
              <a:t>Чекмарёва</a:t>
            </a:r>
            <a:r>
              <a:rPr lang="ru-RU" dirty="0" smtClean="0"/>
              <a:t> И.А.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51520" y="980728"/>
            <a:ext cx="8712968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+mj-lt"/>
                <a:cs typeface="Times New Roman" pitchFamily="18" charset="0"/>
              </a:rPr>
              <a:t>В 2018 году школа приняла участие в конкурсе грантов</a:t>
            </a:r>
            <a:r>
              <a:rPr lang="ru-RU" b="1" dirty="0" smtClean="0">
                <a:solidFill>
                  <a:srgbClr val="C00000"/>
                </a:solidFill>
                <a:latin typeface="+mj-lt"/>
                <a:cs typeface="Times New Roman" pitchFamily="18" charset="0"/>
              </a:rPr>
              <a:t> </a:t>
            </a:r>
          </a:p>
          <a:p>
            <a:pPr algn="ctr"/>
            <a:r>
              <a:rPr lang="ru-RU" dirty="0" smtClean="0">
                <a:latin typeface="+mj-lt"/>
              </a:rPr>
              <a:t>по направлению «Формирование современных управленческих и организационно-экономических механизмов в системе дополнительного образования детей» в рамках реализации приоритетного проекта «Доступное дополнительное образование для детей» на обеспечение функционирования муниципальных опорных центров дополнительного образования детей.  </a:t>
            </a:r>
          </a:p>
          <a:p>
            <a:pPr algn="ctr"/>
            <a:endParaRPr lang="ru-RU" dirty="0" smtClean="0">
              <a:latin typeface="+mj-lt"/>
            </a:endParaRPr>
          </a:p>
          <a:p>
            <a:pPr algn="ctr"/>
            <a:r>
              <a:rPr lang="ru-RU" dirty="0" smtClean="0">
                <a:latin typeface="+mj-lt"/>
              </a:rPr>
              <a:t>Размер гранта составил </a:t>
            </a:r>
            <a:r>
              <a:rPr lang="ru-RU" b="1" dirty="0" smtClean="0">
                <a:solidFill>
                  <a:srgbClr val="002060"/>
                </a:solidFill>
                <a:latin typeface="+mj-lt"/>
              </a:rPr>
              <a:t>917000</a:t>
            </a:r>
            <a:r>
              <a:rPr lang="ru-RU" dirty="0" smtClean="0">
                <a:latin typeface="+mj-lt"/>
              </a:rPr>
              <a:t> т.р.</a:t>
            </a:r>
            <a:endParaRPr lang="ru-RU" dirty="0" smtClean="0">
              <a:solidFill>
                <a:srgbClr val="C00000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4" name="Picture 2" descr="https://yujanka.kz/wp-content/uploads/2017/08/2017080407342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50"/>
          <a:stretch/>
        </p:blipFill>
        <p:spPr bwMode="auto">
          <a:xfrm>
            <a:off x="1979712" y="3573015"/>
            <a:ext cx="5400600" cy="2657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7982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1214422"/>
            <a:ext cx="4929222" cy="1143000"/>
          </a:xfrm>
        </p:spPr>
        <p:txBody>
          <a:bodyPr/>
          <a:lstStyle/>
          <a:p>
            <a:r>
              <a:rPr lang="ru-RU" sz="2000" b="1" dirty="0" smtClean="0">
                <a:solidFill>
                  <a:srgbClr val="C00000"/>
                </a:solidFill>
              </a:rPr>
              <a:t>3.04.19.г.  на базе школы с участием специалистов ИРО г.Ярославль, родителей, представителей бизнеса прошел методический семинар «Развитие дополнительного образования как фактор социально-экономического роста муниципального района». </a:t>
            </a:r>
            <a:endParaRPr lang="ru-RU" sz="2000" b="1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/>
              <a:t>      </a:t>
            </a:r>
            <a:endParaRPr lang="ru-RU" dirty="0"/>
          </a:p>
        </p:txBody>
      </p:sp>
      <p:pic>
        <p:nvPicPr>
          <p:cNvPr id="25604" name="Picture 4" descr="https://sun9-8.userapi.com/c849020/v849020032/178724/yn-OOVTM40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3643314"/>
            <a:ext cx="3980357" cy="2643206"/>
          </a:xfrm>
          <a:prstGeom prst="rect">
            <a:avLst/>
          </a:prstGeom>
          <a:noFill/>
        </p:spPr>
      </p:pic>
      <p:pic>
        <p:nvPicPr>
          <p:cNvPr id="25608" name="Picture 8" descr="https://sun9-53.userapi.com/c851432/v851432362/1051e4/fuhrHWUxYz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7832" y="928670"/>
            <a:ext cx="3859160" cy="2571768"/>
          </a:xfrm>
          <a:prstGeom prst="rect">
            <a:avLst/>
          </a:prstGeom>
          <a:noFill/>
        </p:spPr>
      </p:pic>
      <p:pic>
        <p:nvPicPr>
          <p:cNvPr id="25610" name="Picture 10" descr="https://sun9-49.userapi.com/c847021/v847021199/1f2ec0/Du9h9hwESQ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3643314"/>
            <a:ext cx="3726104" cy="26432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785794"/>
            <a:ext cx="8715436" cy="809758"/>
          </a:xfrm>
        </p:spPr>
        <p:txBody>
          <a:bodyPr/>
          <a:lstStyle/>
          <a:p>
            <a:r>
              <a:rPr lang="ru-RU" sz="2000" b="1" dirty="0" smtClean="0">
                <a:solidFill>
                  <a:srgbClr val="C00000"/>
                </a:solidFill>
              </a:rPr>
              <a:t>Конкурс  на присуждение премии лучшим учителям Ярославской  области  за достижения в педагогической деятельности </a:t>
            </a:r>
            <a:endParaRPr lang="ru-RU" sz="2000" b="1" dirty="0">
              <a:solidFill>
                <a:srgbClr val="C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5720" y="4869160"/>
            <a:ext cx="83187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hlinkClick r:id="rId3"/>
              </a:rPr>
              <a:t/>
            </a:r>
            <a:br>
              <a:rPr lang="ru-RU" b="1" dirty="0" smtClean="0">
                <a:hlinkClick r:id="rId3"/>
              </a:rPr>
            </a:br>
            <a:r>
              <a:rPr lang="ru-RU" b="1" dirty="0" smtClean="0"/>
              <a:t>Тема методической разработки:</a:t>
            </a:r>
          </a:p>
          <a:p>
            <a:pPr algn="just"/>
            <a:r>
              <a:rPr lang="ru-RU" dirty="0" smtClean="0"/>
              <a:t>«Проблемно-диалогическое обучение как средство повышения эффективности деятельности школьников на уроках математики в условиях реализации ФГОС ООО».          </a:t>
            </a:r>
            <a:endParaRPr lang="ru-RU" dirty="0"/>
          </a:p>
        </p:txBody>
      </p:sp>
      <p:pic>
        <p:nvPicPr>
          <p:cNvPr id="33796" name="Picture 4" descr="http://imc.76412sbrschool.edusite.ru/images/p24_droxpeeibs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35696" y="2924944"/>
            <a:ext cx="2782570" cy="2088232"/>
          </a:xfrm>
          <a:prstGeom prst="round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214282" y="1484784"/>
            <a:ext cx="87154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Среди 34 педагогических работников Ярославской области МОУ </a:t>
            </a:r>
            <a:r>
              <a:rPr lang="ru-RU" dirty="0" err="1" smtClean="0"/>
              <a:t>Брейтовскую</a:t>
            </a:r>
            <a:r>
              <a:rPr lang="ru-RU" dirty="0" smtClean="0"/>
              <a:t> СОШ достойно представила учитель математики, победитель муниципального  этапа конкурса в 2017 году, участница регионального этапа конкурса «Учитель года России» в 2018 году  </a:t>
            </a:r>
            <a:r>
              <a:rPr lang="ru-RU" dirty="0" err="1" smtClean="0"/>
              <a:t>Бисева</a:t>
            </a:r>
            <a:r>
              <a:rPr lang="ru-RU" dirty="0" smtClean="0"/>
              <a:t> Ольга Сергеевна. </a:t>
            </a:r>
            <a:endParaRPr lang="ru-RU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/>
          <a:srcRect l="22555" t="37225" r="22555" b="7090"/>
          <a:stretch>
            <a:fillRect/>
          </a:stretch>
        </p:blipFill>
        <p:spPr bwMode="auto">
          <a:xfrm>
            <a:off x="5292081" y="2876416"/>
            <a:ext cx="2808312" cy="2136760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8662" y="1000108"/>
            <a:ext cx="7632848" cy="785818"/>
          </a:xfrm>
        </p:spPr>
        <p:txBody>
          <a:bodyPr/>
          <a:lstStyle/>
          <a:p>
            <a:r>
              <a:rPr lang="ru-RU" sz="2000" b="1" dirty="0" smtClean="0">
                <a:solidFill>
                  <a:srgbClr val="C00000"/>
                </a:solidFill>
              </a:rPr>
              <a:t> Районный конкурс профессионального мастерства педагогов </a:t>
            </a:r>
            <a:r>
              <a:rPr lang="ru-RU" sz="2000" b="1" dirty="0" err="1" smtClean="0">
                <a:solidFill>
                  <a:srgbClr val="C00000"/>
                </a:solidFill>
              </a:rPr>
              <a:t>Брейтовского</a:t>
            </a:r>
            <a:r>
              <a:rPr lang="ru-RU" sz="2000" b="1" dirty="0" smtClean="0">
                <a:solidFill>
                  <a:srgbClr val="C00000"/>
                </a:solidFill>
              </a:rPr>
              <a:t> района «Моя методическая находка»</a:t>
            </a:r>
            <a:endParaRPr lang="ru-RU" sz="2000" dirty="0">
              <a:solidFill>
                <a:srgbClr val="C0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14282" y="2000240"/>
            <a:ext cx="542928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Участниками конкурса стали 9 педагогов ОУ, </a:t>
            </a:r>
          </a:p>
          <a:p>
            <a:r>
              <a:rPr lang="ru-RU" b="1" dirty="0" smtClean="0"/>
              <a:t>на конкурс жюри представлено 12 работ по следующим номинациям: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14282" y="2996952"/>
            <a:ext cx="878687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8A0000"/>
              </a:buClr>
              <a:buFont typeface="Wingdings" pitchFamily="2" charset="2"/>
              <a:buChar char="q"/>
            </a:pPr>
            <a:r>
              <a:rPr lang="ru-RU" dirty="0" smtClean="0"/>
              <a:t> Методические находки в организации конкретного занятия (урока):  </a:t>
            </a:r>
            <a:r>
              <a:rPr lang="ru-RU" dirty="0" err="1" smtClean="0"/>
              <a:t>Бисева</a:t>
            </a:r>
            <a:r>
              <a:rPr lang="ru-RU" dirty="0" smtClean="0"/>
              <a:t> О.С., </a:t>
            </a:r>
            <a:r>
              <a:rPr lang="ru-RU" dirty="0" err="1" smtClean="0"/>
              <a:t>Лешенкова</a:t>
            </a:r>
            <a:r>
              <a:rPr lang="ru-RU" dirty="0" smtClean="0"/>
              <a:t> Ю.А., </a:t>
            </a:r>
            <a:r>
              <a:rPr lang="ru-RU" dirty="0" err="1" smtClean="0"/>
              <a:t>Чекмарёва</a:t>
            </a:r>
            <a:r>
              <a:rPr lang="ru-RU" dirty="0" smtClean="0"/>
              <a:t> И.А. (победитель).</a:t>
            </a:r>
          </a:p>
          <a:p>
            <a:pPr>
              <a:buClr>
                <a:srgbClr val="8A0000"/>
              </a:buClr>
              <a:buFont typeface="Wingdings" pitchFamily="2" charset="2"/>
              <a:buChar char="q"/>
            </a:pPr>
            <a:r>
              <a:rPr lang="ru-RU" dirty="0" smtClean="0"/>
              <a:t> Методические разработки с использованием  приемов смыслового </a:t>
            </a:r>
          </a:p>
          <a:p>
            <a:pPr>
              <a:buClr>
                <a:srgbClr val="8A0000"/>
              </a:buClr>
            </a:pPr>
            <a:r>
              <a:rPr lang="ru-RU" dirty="0" smtClean="0"/>
              <a:t>     чтения на уроках: Шумилова М.А., Воронова М.В. (победитель), Касаткина Н.В., </a:t>
            </a:r>
            <a:r>
              <a:rPr lang="ru-RU" dirty="0" err="1" smtClean="0"/>
              <a:t>Крестова</a:t>
            </a:r>
            <a:r>
              <a:rPr lang="ru-RU" dirty="0" smtClean="0"/>
              <a:t> О.А.</a:t>
            </a:r>
          </a:p>
          <a:p>
            <a:pPr>
              <a:buClr>
                <a:srgbClr val="8A0000"/>
              </a:buClr>
              <a:buFont typeface="Wingdings" pitchFamily="2" charset="2"/>
              <a:buChar char="q"/>
            </a:pPr>
            <a:r>
              <a:rPr lang="ru-RU" dirty="0" smtClean="0"/>
              <a:t> Профессиональный сайт педагога: </a:t>
            </a:r>
            <a:r>
              <a:rPr lang="ru-RU" dirty="0" err="1" smtClean="0"/>
              <a:t>Бисева</a:t>
            </a:r>
            <a:r>
              <a:rPr lang="ru-RU" dirty="0" smtClean="0"/>
              <a:t> О.С. (победитель).</a:t>
            </a:r>
          </a:p>
          <a:p>
            <a:pPr>
              <a:buClr>
                <a:srgbClr val="8A0000"/>
              </a:buClr>
              <a:buFont typeface="Wingdings" pitchFamily="2" charset="2"/>
              <a:buChar char="q"/>
            </a:pPr>
            <a:r>
              <a:rPr lang="ru-RU" dirty="0" smtClean="0"/>
              <a:t> Дидактические материалы, разработанные педагогом к конкретному уроку, теме, разделу: </a:t>
            </a:r>
            <a:r>
              <a:rPr lang="ru-RU" dirty="0" err="1" smtClean="0"/>
              <a:t>Лешенкова</a:t>
            </a:r>
            <a:r>
              <a:rPr lang="ru-RU" dirty="0" smtClean="0"/>
              <a:t> Ю.А.</a:t>
            </a:r>
          </a:p>
          <a:p>
            <a:pPr>
              <a:buClr>
                <a:srgbClr val="8A0000"/>
              </a:buClr>
              <a:buFont typeface="Wingdings" pitchFamily="2" charset="2"/>
              <a:buChar char="q"/>
            </a:pPr>
            <a:r>
              <a:rPr lang="ru-RU" dirty="0" smtClean="0"/>
              <a:t> Методические находки, связанные с изменением развивающей среды, образовательного пространства: Жукова Е.А., Ухова О.С (победитель).</a:t>
            </a:r>
          </a:p>
          <a:p>
            <a:pPr>
              <a:buClr>
                <a:srgbClr val="8A0000"/>
              </a:buClr>
              <a:buFont typeface="Wingdings" pitchFamily="2" charset="2"/>
              <a:buChar char="q"/>
            </a:pPr>
            <a:r>
              <a:rPr lang="ru-RU" dirty="0" smtClean="0"/>
              <a:t> Методические находки в системе работы с родителями и с педагогами: </a:t>
            </a:r>
            <a:r>
              <a:rPr lang="ru-RU" dirty="0" err="1" smtClean="0"/>
              <a:t>Крестова</a:t>
            </a:r>
            <a:r>
              <a:rPr lang="ru-RU" dirty="0" smtClean="0"/>
              <a:t> О.А. (победитель).</a:t>
            </a:r>
            <a:endParaRPr lang="ru-RU" dirty="0"/>
          </a:p>
        </p:txBody>
      </p:sp>
      <p:pic>
        <p:nvPicPr>
          <p:cNvPr id="6" name="Picture 2" descr="http://imc.76412sbrschool.edusite.ru/images/ka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72264" y="1714488"/>
            <a:ext cx="2132880" cy="129095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00166" y="714356"/>
            <a:ext cx="7355160" cy="785818"/>
          </a:xfrm>
        </p:spPr>
        <p:txBody>
          <a:bodyPr/>
          <a:lstStyle/>
          <a:p>
            <a:r>
              <a:rPr lang="ru-RU" sz="2000" b="1" dirty="0" smtClean="0">
                <a:solidFill>
                  <a:srgbClr val="C00000"/>
                </a:solidFill>
              </a:rPr>
              <a:t>Муниципальный этап всероссийского конкурса     </a:t>
            </a:r>
            <a:br>
              <a:rPr lang="ru-RU" sz="2000" b="1" dirty="0" smtClean="0">
                <a:solidFill>
                  <a:srgbClr val="C00000"/>
                </a:solidFill>
              </a:rPr>
            </a:br>
            <a:r>
              <a:rPr lang="ru-RU" sz="2000" b="1" dirty="0" smtClean="0">
                <a:solidFill>
                  <a:srgbClr val="C00000"/>
                </a:solidFill>
              </a:rPr>
              <a:t>«Учитель года России» </a:t>
            </a:r>
            <a:endParaRPr lang="ru-RU" dirty="0"/>
          </a:p>
        </p:txBody>
      </p:sp>
      <p:pic>
        <p:nvPicPr>
          <p:cNvPr id="2052" name="Picture 4" descr="http://imc.76412sbrschool.edusite.ru/images/ku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24" y="1928802"/>
            <a:ext cx="2189924" cy="2853756"/>
          </a:xfrm>
          <a:prstGeom prst="rect">
            <a:avLst/>
          </a:prstGeom>
          <a:noFill/>
        </p:spPr>
      </p:pic>
      <p:pic>
        <p:nvPicPr>
          <p:cNvPr id="2054" name="Picture 6" descr="http://imc.76412sbrschool.edusite.ru/images/p34_ayi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43702" y="1785926"/>
            <a:ext cx="2027745" cy="2880320"/>
          </a:xfrm>
          <a:prstGeom prst="rect">
            <a:avLst/>
          </a:prstGeom>
          <a:noFill/>
        </p:spPr>
      </p:pic>
      <p:pic>
        <p:nvPicPr>
          <p:cNvPr id="2056" name="Picture 8" descr="http://imc.76412sbrschool.edusite.ru/images/irpe"/>
          <p:cNvPicPr>
            <a:picLocks noChangeAspect="1" noChangeArrowheads="1"/>
          </p:cNvPicPr>
          <p:nvPr/>
        </p:nvPicPr>
        <p:blipFill>
          <a:blip r:embed="rId5" cstate="print"/>
          <a:srcRect r="6555"/>
          <a:stretch>
            <a:fillRect/>
          </a:stretch>
        </p:blipFill>
        <p:spPr bwMode="auto">
          <a:xfrm>
            <a:off x="3786182" y="1857364"/>
            <a:ext cx="2216345" cy="2844601"/>
          </a:xfrm>
          <a:prstGeom prst="round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3571868" y="5103674"/>
            <a:ext cx="25922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 </a:t>
            </a:r>
            <a:r>
              <a:rPr lang="ru-RU" b="1" dirty="0" smtClean="0">
                <a:solidFill>
                  <a:srgbClr val="FF0000"/>
                </a:solidFill>
              </a:rPr>
              <a:t>Бородулин Павел Александрович</a:t>
            </a:r>
            <a:r>
              <a:rPr lang="ru-RU" dirty="0" smtClean="0"/>
              <a:t>, </a:t>
            </a:r>
          </a:p>
          <a:p>
            <a:pPr algn="ctr"/>
            <a:r>
              <a:rPr lang="ru-RU" dirty="0" smtClean="0"/>
              <a:t>учитель английского языка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5286380" y="4786322"/>
            <a:ext cx="2190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Лауреаты конкурса: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516216" y="5214950"/>
            <a:ext cx="24135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 Гусева Елена Николаевна</a:t>
            </a:r>
            <a:r>
              <a:rPr lang="ru-RU" dirty="0" smtClean="0"/>
              <a:t>, </a:t>
            </a:r>
          </a:p>
          <a:p>
            <a:pPr algn="ctr"/>
            <a:r>
              <a:rPr lang="ru-RU" dirty="0" smtClean="0"/>
              <a:t>учитель географии</a:t>
            </a:r>
          </a:p>
          <a:p>
            <a:pPr algn="ctr"/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857224" y="4929198"/>
            <a:ext cx="259228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Победитель конкурса:</a:t>
            </a:r>
          </a:p>
          <a:p>
            <a:endParaRPr lang="ru-RU" dirty="0" smtClean="0"/>
          </a:p>
          <a:p>
            <a:pPr algn="ctr"/>
            <a:r>
              <a:rPr lang="ru-RU" b="1" dirty="0" err="1" smtClean="0">
                <a:solidFill>
                  <a:srgbClr val="FF0000"/>
                </a:solidFill>
              </a:rPr>
              <a:t>Олегина</a:t>
            </a:r>
            <a:r>
              <a:rPr lang="ru-RU" b="1" dirty="0" smtClean="0">
                <a:solidFill>
                  <a:srgbClr val="FF0000"/>
                </a:solidFill>
              </a:rPr>
              <a:t> Надежда Александровна</a:t>
            </a:r>
            <a:r>
              <a:rPr lang="ru-RU" dirty="0" smtClean="0"/>
              <a:t>, </a:t>
            </a:r>
          </a:p>
          <a:p>
            <a:pPr algn="ctr"/>
            <a:r>
              <a:rPr lang="ru-RU" dirty="0" smtClean="0"/>
              <a:t>учитель информатики</a:t>
            </a:r>
          </a:p>
        </p:txBody>
      </p:sp>
      <p:pic>
        <p:nvPicPr>
          <p:cNvPr id="2058" name="Picture 10" descr="http://imc.76412sbrschool.edusite.ru/images/p2_5222853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4282" y="428604"/>
            <a:ext cx="1056900" cy="77876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620688"/>
            <a:ext cx="8568952" cy="778098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+mn-lt"/>
                <a:cs typeface="Times New Roman" pitchFamily="18" charset="0"/>
              </a:rPr>
              <a:t>Открытие шахматного клуба</a:t>
            </a:r>
            <a:r>
              <a:rPr lang="ru-RU" sz="2400" b="1" dirty="0" smtClean="0">
                <a:latin typeface="+mn-lt"/>
                <a:cs typeface="Times New Roman" pitchFamily="18" charset="0"/>
              </a:rPr>
              <a:t/>
            </a:r>
            <a:br>
              <a:rPr lang="ru-RU" sz="2400" b="1" dirty="0" smtClean="0">
                <a:latin typeface="+mn-lt"/>
                <a:cs typeface="Times New Roman" pitchFamily="18" charset="0"/>
              </a:rPr>
            </a:br>
            <a:r>
              <a:rPr lang="ru-RU" sz="2400" b="1" dirty="0" smtClean="0">
                <a:latin typeface="+mn-lt"/>
                <a:cs typeface="Times New Roman" pitchFamily="18" charset="0"/>
              </a:rPr>
              <a:t/>
            </a:r>
            <a:br>
              <a:rPr lang="ru-RU" sz="2400" b="1" dirty="0" smtClean="0">
                <a:latin typeface="+mn-lt"/>
                <a:cs typeface="Times New Roman" pitchFamily="18" charset="0"/>
              </a:rPr>
            </a:br>
            <a:r>
              <a:rPr lang="ru-RU" sz="2400" b="1" dirty="0" smtClean="0">
                <a:latin typeface="+mn-lt"/>
                <a:cs typeface="Times New Roman" pitchFamily="18" charset="0"/>
              </a:rPr>
              <a:t>                                                         </a:t>
            </a:r>
            <a:br>
              <a:rPr lang="ru-RU" sz="2400" b="1" dirty="0" smtClean="0">
                <a:latin typeface="+mn-lt"/>
                <a:cs typeface="Times New Roman" pitchFamily="18" charset="0"/>
              </a:rPr>
            </a:br>
            <a:r>
              <a:rPr lang="ru-RU" sz="2400" b="1" dirty="0" smtClean="0">
                <a:latin typeface="+mn-lt"/>
                <a:cs typeface="Times New Roman" pitchFamily="18" charset="0"/>
              </a:rPr>
              <a:t>                                                                                                               </a:t>
            </a:r>
            <a:br>
              <a:rPr lang="ru-RU" sz="2400" b="1" dirty="0" smtClean="0">
                <a:latin typeface="+mn-lt"/>
                <a:cs typeface="Times New Roman" pitchFamily="18" charset="0"/>
              </a:rPr>
            </a:br>
            <a:r>
              <a:rPr lang="ru-RU" sz="2400" b="1" dirty="0" smtClean="0">
                <a:latin typeface="+mn-lt"/>
                <a:cs typeface="Times New Roman" pitchFamily="18" charset="0"/>
              </a:rPr>
              <a:t/>
            </a:r>
            <a:br>
              <a:rPr lang="ru-RU" sz="2400" b="1" dirty="0" smtClean="0">
                <a:latin typeface="+mn-lt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5236" name="Picture 4" descr="https://sun9-2.userapi.com/c851424/v851424793/1d4a7b/eJWxap1rVGQ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324791"/>
            <a:ext cx="3168352" cy="2200520"/>
          </a:xfrm>
          <a:prstGeom prst="rect">
            <a:avLst/>
          </a:prstGeom>
          <a:noFill/>
        </p:spPr>
      </p:pic>
      <p:pic>
        <p:nvPicPr>
          <p:cNvPr id="95240" name="Picture 8" descr="https://sun9-25.userapi.com/c853628/v853628763/11bd30/fUlpv1yMqC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3717032"/>
            <a:ext cx="3384376" cy="2749806"/>
          </a:xfrm>
          <a:prstGeom prst="rect">
            <a:avLst/>
          </a:prstGeom>
          <a:noFill/>
        </p:spPr>
      </p:pic>
      <p:pic>
        <p:nvPicPr>
          <p:cNvPr id="95242" name="Picture 10" descr="https://sun9-21.userapi.com/c854216/v854216763/11f7ce/y8Nw_NGMm0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016" y="3789040"/>
            <a:ext cx="3998005" cy="2664296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3707904" y="1556792"/>
            <a:ext cx="208823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Руководитель клуба </a:t>
            </a:r>
            <a:r>
              <a:rPr lang="ru-RU" dirty="0" smtClean="0"/>
              <a:t>–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Александр Сергеевич </a:t>
            </a:r>
            <a:r>
              <a:rPr lang="ru-RU" b="1" dirty="0" err="1" smtClean="0">
                <a:solidFill>
                  <a:srgbClr val="C00000"/>
                </a:solidFill>
              </a:rPr>
              <a:t>Скребов</a:t>
            </a:r>
            <a:r>
              <a:rPr lang="ru-RU" b="1" dirty="0" smtClean="0">
                <a:solidFill>
                  <a:srgbClr val="C00000"/>
                </a:solidFill>
              </a:rPr>
              <a:t> </a:t>
            </a:r>
            <a:r>
              <a:rPr lang="ru-RU" dirty="0" smtClean="0"/>
              <a:t>(молодой специалист)</a:t>
            </a:r>
            <a:endParaRPr lang="ru-RU" dirty="0"/>
          </a:p>
        </p:txBody>
      </p:sp>
      <p:pic>
        <p:nvPicPr>
          <p:cNvPr id="95244" name="Picture 12" descr="https://sun9-50.userapi.com/c854216/v854216763/11f7e2/TdvctCjaBmA.jpg"/>
          <p:cNvPicPr>
            <a:picLocks noChangeAspect="1" noChangeArrowheads="1"/>
          </p:cNvPicPr>
          <p:nvPr/>
        </p:nvPicPr>
        <p:blipFill>
          <a:blip r:embed="rId6" cstate="print"/>
          <a:srcRect r="14213"/>
          <a:stretch>
            <a:fillRect/>
          </a:stretch>
        </p:blipFill>
        <p:spPr bwMode="auto">
          <a:xfrm>
            <a:off x="5940152" y="1196752"/>
            <a:ext cx="2780889" cy="21602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83654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827584" y="836712"/>
            <a:ext cx="7928296" cy="572598"/>
          </a:xfrm>
        </p:spPr>
        <p:txBody>
          <a:bodyPr>
            <a:normAutofit fontScale="90000"/>
          </a:bodyPr>
          <a:lstStyle/>
          <a:p>
            <a:r>
              <a:rPr lang="ru-RU" sz="2400" b="1" dirty="0" smtClean="0">
                <a:solidFill>
                  <a:srgbClr val="C00000"/>
                </a:solidFill>
              </a:rPr>
              <a:t>Всероссийский проект «Точка роста»</a:t>
            </a:r>
            <a:br>
              <a:rPr lang="ru-RU" sz="2400" b="1" dirty="0" smtClean="0">
                <a:solidFill>
                  <a:srgbClr val="C00000"/>
                </a:solidFill>
              </a:rPr>
            </a:br>
            <a:r>
              <a:rPr lang="ru-RU" sz="2400" b="1" dirty="0" smtClean="0">
                <a:solidFill>
                  <a:srgbClr val="C00000"/>
                </a:solidFill>
              </a:rPr>
              <a:t>(в рамках национального проекта «Образование»)</a:t>
            </a:r>
            <a:endParaRPr lang="ru-RU" sz="2400" b="1" dirty="0">
              <a:solidFill>
                <a:srgbClr val="C00000"/>
              </a:solidFill>
            </a:endParaRPr>
          </a:p>
        </p:txBody>
      </p:sp>
      <p:pic>
        <p:nvPicPr>
          <p:cNvPr id="1026" name="Picture 2" descr="https://static.tildacdn.com/tild3961-6137-4839-a562-646531303861/__1_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700808"/>
            <a:ext cx="8023750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650077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1216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1520" y="980728"/>
            <a:ext cx="8646807" cy="4860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178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620688"/>
            <a:ext cx="83465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21 июня состоялась церемония принятия в ряды Всероссийского военно-патриотического общественного движения «ЮНАРМИЯ»</a:t>
            </a:r>
            <a:endParaRPr lang="ru-RU" sz="2000" dirty="0">
              <a:solidFill>
                <a:srgbClr val="C00000"/>
              </a:solidFill>
            </a:endParaRPr>
          </a:p>
        </p:txBody>
      </p:sp>
      <p:pic>
        <p:nvPicPr>
          <p:cNvPr id="1026" name="Picture 2" descr="http://76412sbrschool.edusite.ru/images/yunarmiya2019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274"/>
          <a:stretch/>
        </p:blipFill>
        <p:spPr bwMode="auto">
          <a:xfrm>
            <a:off x="467544" y="2204864"/>
            <a:ext cx="4064132" cy="2419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://76412sbrschool.edusite.ru/images/yunarmiya2019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99"/>
          <a:stretch/>
        </p:blipFill>
        <p:spPr bwMode="auto">
          <a:xfrm>
            <a:off x="5292080" y="3933056"/>
            <a:ext cx="3486122" cy="2383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679504" y="2204864"/>
            <a:ext cx="446449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15 юных патриотов нашей школы дали клятву и получили значки. Для мальчишек и девчонок – это школа будущего, где воспитывается настоящий характер, смелость, целеустремлённость, патриотизм и</a:t>
            </a:r>
            <a:r>
              <a:rPr lang="ru-RU" b="1" i="1" dirty="0"/>
              <a:t> </a:t>
            </a:r>
            <a:r>
              <a:rPr lang="ru-RU" dirty="0"/>
              <a:t>воля к победе. 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0" y="4797152"/>
            <a:ext cx="504056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Значки вручают Груздев И.В. (военный комиссар по </a:t>
            </a:r>
            <a:r>
              <a:rPr lang="ru-RU" dirty="0" err="1" smtClean="0"/>
              <a:t>Брейтовскому</a:t>
            </a:r>
            <a:r>
              <a:rPr lang="ru-RU" dirty="0" smtClean="0"/>
              <a:t> и </a:t>
            </a:r>
            <a:r>
              <a:rPr lang="ru-RU" dirty="0" err="1" smtClean="0"/>
              <a:t>Некоузскому</a:t>
            </a:r>
            <a:r>
              <a:rPr lang="ru-RU" dirty="0" smtClean="0"/>
              <a:t> районам) и </a:t>
            </a:r>
            <a:r>
              <a:rPr lang="ru-RU" dirty="0" err="1" smtClean="0"/>
              <a:t>Чупин</a:t>
            </a:r>
            <a:r>
              <a:rPr lang="ru-RU" dirty="0" smtClean="0"/>
              <a:t> Н.Н. (</a:t>
            </a:r>
            <a:r>
              <a:rPr lang="ru-RU" dirty="0"/>
              <a:t>н</a:t>
            </a:r>
            <a:r>
              <a:rPr lang="ru-RU" dirty="0" smtClean="0"/>
              <a:t>ачальник </a:t>
            </a:r>
            <a:r>
              <a:rPr lang="ru-RU" dirty="0"/>
              <a:t>штаба регионального отделения Всероссийского </a:t>
            </a:r>
            <a:r>
              <a:rPr lang="ru-RU" dirty="0" smtClean="0"/>
              <a:t>движения </a:t>
            </a:r>
            <a:r>
              <a:rPr lang="ru-RU" dirty="0"/>
              <a:t>«ЮНАРМИЯ» Ярославской </a:t>
            </a:r>
            <a:r>
              <a:rPr lang="ru-RU" dirty="0" smtClean="0"/>
              <a:t>области)</a:t>
            </a:r>
            <a:r>
              <a:rPr lang="ru-RU" b="1" i="1" dirty="0"/>
              <a:t> 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95536" y="1412776"/>
            <a:ext cx="80283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Командир отряда – </a:t>
            </a:r>
            <a:r>
              <a:rPr lang="ru-RU" b="1" dirty="0" err="1" smtClean="0">
                <a:solidFill>
                  <a:srgbClr val="002060"/>
                </a:solidFill>
              </a:rPr>
              <a:t>Перевезенцева</a:t>
            </a:r>
            <a:r>
              <a:rPr lang="ru-RU" b="1" dirty="0" smtClean="0">
                <a:solidFill>
                  <a:srgbClr val="002060"/>
                </a:solidFill>
              </a:rPr>
              <a:t> Наталья</a:t>
            </a:r>
            <a:r>
              <a:rPr lang="ru-RU" dirty="0" smtClean="0"/>
              <a:t>, ученица 9в класса</a:t>
            </a:r>
          </a:p>
          <a:p>
            <a:pPr algn="ctr"/>
            <a:r>
              <a:rPr lang="ru-RU" dirty="0" smtClean="0"/>
              <a:t>Руководитель отряда – Куликов Игорь Валентинович</a:t>
            </a:r>
            <a:r>
              <a:rPr lang="ru-RU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587982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699792" y="764704"/>
            <a:ext cx="3286990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Динамика контингента</a:t>
            </a:r>
            <a:endParaRPr lang="ru-RU" sz="2400" b="1" cap="none" spc="0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graphicFrame>
        <p:nvGraphicFramePr>
          <p:cNvPr id="4" name="Диаграмма 3"/>
          <p:cNvGraphicFramePr/>
          <p:nvPr/>
        </p:nvGraphicFramePr>
        <p:xfrm>
          <a:off x="395536" y="1628800"/>
          <a:ext cx="8496944" cy="23762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7164288" y="1844824"/>
            <a:ext cx="9361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8A0000"/>
                </a:solidFill>
              </a:rPr>
              <a:t>+15</a:t>
            </a:r>
            <a:endParaRPr lang="ru-RU" sz="2800" dirty="0">
              <a:solidFill>
                <a:srgbClr val="8A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3528" y="4437112"/>
            <a:ext cx="85689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/>
              <a:t>Подвоз детей в школу осуществляется 3 автобусами. Численность учащихся, проживающих не на территории Брейтова:</a:t>
            </a:r>
          </a:p>
          <a:p>
            <a:pPr indent="352425">
              <a:buFont typeface="Arial" pitchFamily="34" charset="0"/>
              <a:buChar char="•"/>
            </a:pPr>
            <a:r>
              <a:rPr lang="ru-RU" dirty="0" smtClean="0"/>
              <a:t>2018-2019 учебный год –</a:t>
            </a:r>
            <a:r>
              <a:rPr lang="en-US" dirty="0" smtClean="0"/>
              <a:t> 91 </a:t>
            </a:r>
            <a:r>
              <a:rPr lang="ru-RU" dirty="0" smtClean="0"/>
              <a:t>человек (19,1%)</a:t>
            </a:r>
          </a:p>
          <a:p>
            <a:pPr indent="352425">
              <a:buFont typeface="Arial" pitchFamily="34" charset="0"/>
              <a:buChar char="•"/>
            </a:pPr>
            <a:r>
              <a:rPr lang="ru-RU" dirty="0" smtClean="0"/>
              <a:t>2019-2020 учебный год – 91 человек (18,5%).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76412sbrschool.edusite.ru/images/avtobuspobedyi_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41" t="50000" r="33284"/>
          <a:stretch/>
        </p:blipFill>
        <p:spPr bwMode="auto">
          <a:xfrm>
            <a:off x="395536" y="1484784"/>
            <a:ext cx="4166910" cy="2818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://76412sbrschool.edusite.ru/images/avtobuspobedyi_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68" t="50000" r="157"/>
          <a:stretch/>
        </p:blipFill>
        <p:spPr bwMode="auto">
          <a:xfrm>
            <a:off x="4716016" y="3428999"/>
            <a:ext cx="4248472" cy="2873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83568" y="692696"/>
            <a:ext cx="805847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8 мая – акция «Автобус Победы» в рамках общешкольного проекта «Мы этой памяти верны»</a:t>
            </a:r>
            <a:endParaRPr lang="ru-RU" sz="2000" dirty="0">
              <a:solidFill>
                <a:srgbClr val="C000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111552" y="1844824"/>
            <a:ext cx="403244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Экскурсия </a:t>
            </a:r>
            <a:r>
              <a:rPr lang="ru-RU" dirty="0"/>
              <a:t>в</a:t>
            </a:r>
            <a:r>
              <a:rPr lang="ru-RU" dirty="0" smtClean="0"/>
              <a:t> </a:t>
            </a:r>
            <a:r>
              <a:rPr lang="ru-RU" dirty="0" err="1" smtClean="0"/>
              <a:t>с.Черкасово</a:t>
            </a:r>
            <a:r>
              <a:rPr lang="ru-RU" dirty="0"/>
              <a:t>,   </a:t>
            </a:r>
            <a:r>
              <a:rPr lang="ru-RU" dirty="0" smtClean="0"/>
              <a:t>на </a:t>
            </a:r>
            <a:r>
              <a:rPr lang="ru-RU" dirty="0"/>
              <a:t> </a:t>
            </a:r>
            <a:r>
              <a:rPr lang="ru-RU" dirty="0" smtClean="0"/>
              <a:t>место </a:t>
            </a:r>
            <a:r>
              <a:rPr lang="ru-RU" dirty="0"/>
              <a:t>воинского захоронения лётчиков,  погибших в годы Великой Отечественной войны в небе над территорией нашего района.</a:t>
            </a:r>
            <a:r>
              <a:rPr lang="ru-RU" b="1" i="1" dirty="0"/>
              <a:t> 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899592" y="4581128"/>
            <a:ext cx="28018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В экскурсии приняли участие победители конкурсов проекта </a:t>
            </a:r>
          </a:p>
          <a:p>
            <a:pPr algn="ctr"/>
            <a:r>
              <a:rPr lang="ru-RU" dirty="0" smtClean="0"/>
              <a:t>«Мы этой памяти верны».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83654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214414" y="642918"/>
            <a:ext cx="748240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8 мая – акция «Автобус Победы» в рамках общешкольного проекта «Мы этой памяти верны»</a:t>
            </a:r>
            <a:endParaRPr lang="ru-RU" sz="2000" dirty="0">
              <a:solidFill>
                <a:srgbClr val="C000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148064" y="2060848"/>
            <a:ext cx="34499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/>
              <a:t> </a:t>
            </a:r>
            <a:r>
              <a:rPr lang="ru-RU" dirty="0"/>
              <a:t>В</a:t>
            </a:r>
            <a:r>
              <a:rPr lang="ru-RU" dirty="0" smtClean="0"/>
              <a:t> </a:t>
            </a:r>
            <a:r>
              <a:rPr lang="ru-RU" dirty="0" err="1" smtClean="0"/>
              <a:t>с.Горелово</a:t>
            </a:r>
            <a:r>
              <a:rPr lang="ru-RU" dirty="0" smtClean="0"/>
              <a:t> ребята </a:t>
            </a:r>
            <a:r>
              <a:rPr lang="ru-RU" dirty="0"/>
              <a:t>стали участниками торжественного митинга, посвящённого Дню </a:t>
            </a:r>
            <a:r>
              <a:rPr lang="ru-RU" dirty="0" smtClean="0"/>
              <a:t>Победы.</a:t>
            </a:r>
            <a:endParaRPr lang="ru-RU" dirty="0"/>
          </a:p>
        </p:txBody>
      </p:sp>
      <p:pic>
        <p:nvPicPr>
          <p:cNvPr id="3074" name="Picture 2" descr="http://76412sbrschool.edusite.ru/images/avtobuspobedyi_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5" r="33590" b="50407"/>
          <a:stretch/>
        </p:blipFill>
        <p:spPr bwMode="auto">
          <a:xfrm>
            <a:off x="4788024" y="3501008"/>
            <a:ext cx="4058569" cy="2695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76412sbrschool.edusite.ru/images/avtobuspobedyi_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104" r="66795" b="-1790"/>
          <a:stretch/>
        </p:blipFill>
        <p:spPr bwMode="auto">
          <a:xfrm>
            <a:off x="571472" y="1500174"/>
            <a:ext cx="4032448" cy="2791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467544" y="4293096"/>
            <a:ext cx="396044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/>
              <a:t> </a:t>
            </a:r>
            <a:r>
              <a:rPr lang="ru-RU" dirty="0"/>
              <a:t>Об истории создания парка, об аллее героев Советского Союза - наших </a:t>
            </a:r>
            <a:r>
              <a:rPr lang="ru-RU" dirty="0" smtClean="0"/>
              <a:t>земляках -  </a:t>
            </a:r>
            <a:r>
              <a:rPr lang="ru-RU" dirty="0"/>
              <a:t>подробно и увлекательно рассказала учащаяся 10-го класса Соловьёва Анастасия.</a:t>
            </a:r>
          </a:p>
        </p:txBody>
      </p:sp>
    </p:spTree>
    <p:extLst>
      <p:ext uri="{BB962C8B-B14F-4D97-AF65-F5344CB8AC3E}">
        <p14:creationId xmlns:p14="http://schemas.microsoft.com/office/powerpoint/2010/main" val="3080173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259632" y="692696"/>
            <a:ext cx="74824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Впервые был создан Совет отцов</a:t>
            </a:r>
            <a:endParaRPr lang="ru-RU" sz="2400" dirty="0">
              <a:solidFill>
                <a:srgbClr val="C000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860032" y="1916832"/>
            <a:ext cx="36659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 </a:t>
            </a:r>
            <a:r>
              <a:rPr lang="ru-RU" dirty="0" smtClean="0"/>
              <a:t>18 января – первое  заседание Совета отцов.</a:t>
            </a:r>
            <a:endParaRPr lang="ru-RU" dirty="0"/>
          </a:p>
        </p:txBody>
      </p:sp>
      <p:pic>
        <p:nvPicPr>
          <p:cNvPr id="5122" name="Picture 2" descr="http://76412sbrschool.edusite.ru/images/p133_a-t6ah8tavm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340768"/>
            <a:ext cx="3916478" cy="2604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76412sbrschool.edusite.ru/images/p133_am7q6o3rxow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3323" y="3429000"/>
            <a:ext cx="4427972" cy="2944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611560" y="4365104"/>
            <a:ext cx="345638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 </a:t>
            </a:r>
            <a:r>
              <a:rPr lang="ru-RU" dirty="0" smtClean="0"/>
              <a:t>Председателем Совета отцов избран </a:t>
            </a:r>
          </a:p>
          <a:p>
            <a:pPr algn="ctr"/>
            <a:r>
              <a:rPr lang="ru-RU" dirty="0" smtClean="0"/>
              <a:t>Ильичёв Сергей Владимирович.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357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00034" y="571480"/>
            <a:ext cx="8224111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Материально-техническое</a:t>
            </a:r>
          </a:p>
          <a:p>
            <a:pPr algn="ctr"/>
            <a:r>
              <a:rPr lang="ru-RU" sz="5400" b="1" cap="none" spc="0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обеспечение</a:t>
            </a:r>
            <a:endParaRPr lang="ru-RU" sz="5400" b="1" cap="none" spc="0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71472" y="2714620"/>
            <a:ext cx="8147102" cy="34163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Создание условий </a:t>
            </a:r>
          </a:p>
          <a:p>
            <a:pPr algn="ctr"/>
            <a:r>
              <a:rPr lang="ru-RU" sz="54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для обеспечения</a:t>
            </a:r>
          </a:p>
          <a:p>
            <a:pPr algn="ctr"/>
            <a:r>
              <a:rPr lang="ru-RU" sz="54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безопасного пребывания </a:t>
            </a:r>
          </a:p>
          <a:p>
            <a:pPr algn="ctr"/>
            <a:r>
              <a:rPr lang="ru-RU" sz="54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детей и взрослых в школе</a:t>
            </a:r>
            <a:endParaRPr lang="ru-RU" sz="5400" b="1" cap="none" spc="0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214414" y="2357430"/>
            <a:ext cx="6786610" cy="214314"/>
          </a:xfrm>
          <a:prstGeom prst="rect">
            <a:avLst/>
          </a:prstGeom>
          <a:solidFill>
            <a:srgbClr val="FFFF00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tx1"/>
                </a:solidFill>
              </a:ln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57356" y="714356"/>
            <a:ext cx="5760681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cap="none" spc="0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Губернаторский проект «Решаем вместе»</a:t>
            </a:r>
            <a:endParaRPr lang="ru-RU" sz="2400" b="1" cap="none" spc="0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1520" y="1844824"/>
            <a:ext cx="266429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Мероприятие:</a:t>
            </a:r>
          </a:p>
          <a:p>
            <a:pPr algn="ctr"/>
            <a:r>
              <a:rPr lang="ru-RU" dirty="0" smtClean="0"/>
              <a:t>ремонт крыши помещения библиотеки</a:t>
            </a:r>
          </a:p>
          <a:p>
            <a:pPr algn="ctr"/>
            <a:endParaRPr lang="ru-RU" dirty="0" smtClean="0"/>
          </a:p>
          <a:p>
            <a:pPr algn="ctr"/>
            <a:r>
              <a:rPr lang="ru-RU" dirty="0" smtClean="0"/>
              <a:t>Стоимость – </a:t>
            </a:r>
            <a:r>
              <a:rPr lang="ru-RU" b="1" dirty="0" smtClean="0">
                <a:solidFill>
                  <a:srgbClr val="C00000"/>
                </a:solidFill>
              </a:rPr>
              <a:t>738 889,97</a:t>
            </a:r>
            <a:endParaRPr lang="ru-RU" b="1" dirty="0">
              <a:solidFill>
                <a:srgbClr val="C00000"/>
              </a:solidFill>
            </a:endParaRPr>
          </a:p>
          <a:p>
            <a:pPr algn="ctr"/>
            <a:r>
              <a:rPr lang="ru-RU" dirty="0" smtClean="0"/>
              <a:t>Из них </a:t>
            </a:r>
            <a:r>
              <a:rPr lang="ru-RU" b="1" dirty="0" smtClean="0">
                <a:solidFill>
                  <a:srgbClr val="C00000"/>
                </a:solidFill>
              </a:rPr>
              <a:t>397 892,25 </a:t>
            </a:r>
            <a:r>
              <a:rPr lang="ru-RU" dirty="0" smtClean="0"/>
              <a:t>- средства местного бюджета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27"/>
          <a:stretch/>
        </p:blipFill>
        <p:spPr>
          <a:xfrm>
            <a:off x="3059832" y="1628800"/>
            <a:ext cx="5868144" cy="3672408"/>
          </a:xfrm>
          <a:prstGeom prst="rect">
            <a:avLst/>
          </a:prstGeo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00232" y="714356"/>
            <a:ext cx="519328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cap="none" spc="0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Мероприятия в рамках обеспечения</a:t>
            </a:r>
          </a:p>
          <a:p>
            <a:pPr algn="ctr"/>
            <a:r>
              <a:rPr lang="ru-RU" sz="2400" b="1" cap="none" spc="0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антитеррористической безопасности</a:t>
            </a:r>
            <a:endParaRPr lang="ru-RU" sz="2400" b="1" cap="none" spc="0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00034" y="1643050"/>
            <a:ext cx="3999958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Мероприятия в рамках введения ВО:</a:t>
            </a:r>
          </a:p>
          <a:p>
            <a:pPr indent="360363">
              <a:buFont typeface="Arial" pitchFamily="34" charset="0"/>
              <a:buChar char="•"/>
            </a:pPr>
            <a:r>
              <a:rPr lang="ru-RU" dirty="0" smtClean="0"/>
              <a:t>созданы два поста (основное здание и здание интерната);</a:t>
            </a:r>
          </a:p>
          <a:p>
            <a:pPr indent="360363">
              <a:buFont typeface="Arial" pitchFamily="34" charset="0"/>
              <a:buChar char="•"/>
            </a:pPr>
            <a:r>
              <a:rPr lang="ru-RU" dirty="0" smtClean="0"/>
              <a:t>в обоих зданиях установлены домофоны;</a:t>
            </a:r>
          </a:p>
          <a:p>
            <a:pPr indent="360363">
              <a:buFont typeface="Arial" pitchFamily="34" charset="0"/>
              <a:buChar char="•"/>
            </a:pPr>
            <a:r>
              <a:rPr lang="ru-RU" dirty="0" smtClean="0"/>
              <a:t>приобретен  второй металлоискатель;</a:t>
            </a:r>
          </a:p>
          <a:p>
            <a:pPr indent="360363">
              <a:buFont typeface="Arial" pitchFamily="34" charset="0"/>
              <a:buChar char="•"/>
            </a:pPr>
            <a:r>
              <a:rPr lang="ru-RU" dirty="0" smtClean="0"/>
              <a:t>приобретены мобильные телефоны для осуществления связи с охранным предприятием;</a:t>
            </a:r>
          </a:p>
          <a:p>
            <a:pPr indent="360363">
              <a:buFont typeface="Arial" pitchFamily="34" charset="0"/>
              <a:buChar char="•"/>
            </a:pPr>
            <a:r>
              <a:rPr lang="ru-RU" dirty="0" smtClean="0"/>
              <a:t>дополнительно приобретены 5 видеокамер;</a:t>
            </a:r>
          </a:p>
          <a:p>
            <a:pPr indent="360363">
              <a:buFont typeface="Arial" pitchFamily="34" charset="0"/>
              <a:buChar char="•"/>
            </a:pPr>
            <a:r>
              <a:rPr lang="ru-RU" dirty="0" smtClean="0"/>
              <a:t>монтируется дополнительное освещение по периметру основного здания.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63988" y="2195241"/>
            <a:ext cx="4320480" cy="3240360"/>
          </a:xfrm>
          <a:prstGeom prst="rect">
            <a:avLst/>
          </a:prstGeo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263269" y="785794"/>
            <a:ext cx="666721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Создание условий для о</a:t>
            </a:r>
            <a:r>
              <a:rPr lang="ru-RU" sz="2400" b="1" cap="none" spc="0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беспечения</a:t>
            </a:r>
          </a:p>
          <a:p>
            <a:pPr algn="ctr"/>
            <a:r>
              <a:rPr lang="ru-RU" sz="24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б</a:t>
            </a:r>
            <a:r>
              <a:rPr lang="ru-RU" sz="2400" b="1" cap="none" spc="0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езопасного пребывания детей и взрослых в ОУ</a:t>
            </a:r>
            <a:endParaRPr lang="ru-RU" sz="2400" b="1" cap="none" spc="0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7544" y="1616791"/>
            <a:ext cx="3500462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ru-RU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 smtClean="0"/>
              <a:t>Введен в действие приказ директора школы  об усилении пропускного режима.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ru-RU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 smtClean="0"/>
              <a:t>Разработаны инструкции на случаи ЧС.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ru-RU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 smtClean="0"/>
              <a:t>Проводятся практические тренировки по эвакуации при ЧС.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ru-RU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/>
              <a:t>Все работники школы прошли обучение на курсах «Оказание первой помощи</a:t>
            </a:r>
            <a:r>
              <a:rPr lang="ru-RU" dirty="0" smtClean="0"/>
              <a:t>».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ru-RU" dirty="0"/>
          </a:p>
          <a:p>
            <a:pPr algn="just"/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1844824"/>
            <a:ext cx="4416490" cy="331236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220072" y="5661248"/>
            <a:ext cx="27843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/>
              <a:t>Тренировочная эвакуация из здания интерната</a:t>
            </a:r>
            <a:endParaRPr lang="ru-RU" sz="1200" dirty="0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14348" y="714356"/>
            <a:ext cx="7869719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cap="none" spc="0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Меры по созданию комфортной образовательной среды</a:t>
            </a:r>
            <a:endParaRPr lang="ru-RU" sz="2400" b="1" cap="none" spc="0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5720" y="1571612"/>
            <a:ext cx="388972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0363"/>
            <a:r>
              <a:rPr lang="ru-RU" dirty="0" smtClean="0"/>
              <a:t>Произведен  косметический ремонт  классных комнат в здании начальной школы:</a:t>
            </a:r>
          </a:p>
          <a:p>
            <a:pPr indent="360363">
              <a:buFontTx/>
              <a:buChar char="-"/>
            </a:pPr>
            <a:r>
              <a:rPr lang="ru-RU" dirty="0" smtClean="0"/>
              <a:t> кабинет 1в класса (покраска стен, потолка, пола, двери);</a:t>
            </a:r>
          </a:p>
          <a:p>
            <a:pPr indent="360363">
              <a:buFontTx/>
              <a:buChar char="-"/>
            </a:pPr>
            <a:r>
              <a:rPr lang="ru-RU" dirty="0" smtClean="0"/>
              <a:t> кабинет 1б класса (покраска стен и пола);</a:t>
            </a:r>
          </a:p>
          <a:p>
            <a:pPr indent="360363">
              <a:buFontTx/>
              <a:buChar char="-"/>
            </a:pPr>
            <a:r>
              <a:rPr lang="ru-RU" dirty="0" smtClean="0"/>
              <a:t> кабинет 1а класса (покраска пола);</a:t>
            </a:r>
          </a:p>
          <a:p>
            <a:pPr indent="360363">
              <a:buFontTx/>
              <a:buChar char="-"/>
            </a:pPr>
            <a:r>
              <a:rPr lang="ru-RU" dirty="0" smtClean="0"/>
              <a:t> кабинеты 1г, 3а классов (покраска стен);</a:t>
            </a:r>
          </a:p>
          <a:p>
            <a:pPr indent="360363">
              <a:buFontTx/>
              <a:buChar char="-"/>
            </a:pPr>
            <a:r>
              <a:rPr lang="ru-RU" dirty="0" smtClean="0"/>
              <a:t>кабинет 3б класса (покраска стен, замена линолеума);</a:t>
            </a:r>
          </a:p>
          <a:p>
            <a:pPr indent="360363">
              <a:buFontTx/>
              <a:buChar char="-"/>
            </a:pPr>
            <a:r>
              <a:rPr lang="ru-RU" dirty="0" smtClean="0"/>
              <a:t>рекреация </a:t>
            </a:r>
            <a:r>
              <a:rPr lang="ru-RU" dirty="0"/>
              <a:t>1 этажа здания </a:t>
            </a:r>
            <a:r>
              <a:rPr lang="ru-RU" dirty="0" smtClean="0"/>
              <a:t>интерната</a:t>
            </a:r>
            <a:r>
              <a:rPr lang="ru-RU" dirty="0"/>
              <a:t> </a:t>
            </a:r>
            <a:r>
              <a:rPr lang="ru-RU" dirty="0" smtClean="0"/>
              <a:t>(покраска стен) и др.</a:t>
            </a:r>
            <a:endParaRPr lang="ru-RU" dirty="0"/>
          </a:p>
          <a:p>
            <a:pPr indent="360363">
              <a:buFontTx/>
              <a:buChar char="-"/>
            </a:pPr>
            <a:endParaRPr lang="ru-RU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4175448" y="5229200"/>
            <a:ext cx="4968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Всего потрачено на краску </a:t>
            </a:r>
            <a:r>
              <a:rPr lang="ru-RU" b="1" dirty="0" smtClean="0">
                <a:solidFill>
                  <a:srgbClr val="8A0000"/>
                </a:solidFill>
              </a:rPr>
              <a:t>55482</a:t>
            </a:r>
            <a:r>
              <a:rPr lang="ru-RU" dirty="0" smtClean="0"/>
              <a:t> руб.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4767643" y="1628800"/>
            <a:ext cx="381642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0363" algn="just"/>
            <a:r>
              <a:rPr lang="ru-RU" dirty="0" smtClean="0"/>
              <a:t>Произведен  косметический ремонт  классных комнат в здании основной школы:</a:t>
            </a:r>
          </a:p>
          <a:p>
            <a:pPr indent="360363" algn="just">
              <a:buFontTx/>
              <a:buChar char="-"/>
            </a:pPr>
            <a:r>
              <a:rPr lang="ru-RU" dirty="0" smtClean="0"/>
              <a:t> кабинет №14 (покраска стен, частично - потолка, замена двери);</a:t>
            </a:r>
          </a:p>
          <a:p>
            <a:pPr indent="360363" algn="just">
              <a:buFontTx/>
              <a:buChar char="-"/>
            </a:pPr>
            <a:r>
              <a:rPr lang="ru-RU" dirty="0" smtClean="0"/>
              <a:t> кабинет №22</a:t>
            </a:r>
            <a:r>
              <a:rPr lang="en-US" dirty="0" smtClean="0"/>
              <a:t> </a:t>
            </a:r>
            <a:r>
              <a:rPr lang="ru-RU" dirty="0" smtClean="0"/>
              <a:t>(покраска стен, замена линолеума)</a:t>
            </a:r>
          </a:p>
          <a:p>
            <a:pPr indent="360363" algn="just">
              <a:buFontTx/>
              <a:buChar char="-"/>
            </a:pPr>
            <a:r>
              <a:rPr lang="ru-RU" dirty="0" smtClean="0"/>
              <a:t> кабинет №3 (покраска стен, замена линолеума, установка новой двери) и др.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14348" y="714356"/>
            <a:ext cx="7869719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cap="none" spc="0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Меры по созданию комфортной образовательной среды</a:t>
            </a:r>
            <a:endParaRPr lang="ru-RU" sz="2400" b="1" cap="none" spc="0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3528" y="1081104"/>
            <a:ext cx="432048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 smtClean="0"/>
              <a:t>В обоих зданиях школы  в туалетах установлены водонагреватели</a:t>
            </a:r>
            <a:r>
              <a:rPr lang="ru-RU" dirty="0"/>
              <a:t> </a:t>
            </a:r>
            <a:r>
              <a:rPr lang="ru-RU" dirty="0" smtClean="0"/>
              <a:t>(</a:t>
            </a:r>
            <a:r>
              <a:rPr lang="ru-RU" b="1" dirty="0" smtClean="0">
                <a:solidFill>
                  <a:srgbClr val="C00000"/>
                </a:solidFill>
              </a:rPr>
              <a:t>21 000 </a:t>
            </a:r>
            <a:r>
              <a:rPr lang="ru-RU" dirty="0" smtClean="0"/>
              <a:t>руб.).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 smtClean="0"/>
              <a:t>Осуществлена замена 5 унитазов.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 smtClean="0"/>
              <a:t>Осуществлена замена подоконника в туалете 2 этажа основного здания школы (</a:t>
            </a:r>
            <a:r>
              <a:rPr lang="ru-RU" b="1" dirty="0" smtClean="0">
                <a:solidFill>
                  <a:srgbClr val="C00000"/>
                </a:solidFill>
              </a:rPr>
              <a:t>1600</a:t>
            </a:r>
            <a:r>
              <a:rPr lang="ru-RU" dirty="0" smtClean="0"/>
              <a:t> руб.).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 smtClean="0"/>
              <a:t>Осуществлена замена пластикового окна в туалете интерната (</a:t>
            </a:r>
            <a:r>
              <a:rPr lang="ru-RU" b="1" dirty="0" smtClean="0">
                <a:solidFill>
                  <a:srgbClr val="C00000"/>
                </a:solidFill>
              </a:rPr>
              <a:t>13 200 </a:t>
            </a:r>
            <a:r>
              <a:rPr lang="ru-RU" dirty="0" smtClean="0"/>
              <a:t>руб.).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 smtClean="0"/>
              <a:t>Установлены межэтажные двери на 2,3 этажах основного здания школы и 2 этажа интерната в целях соблюдения требований пожарной безопасности. Ведется работа по установке и замене дверей в рекреациях 1,2,3 этажей основного здания школы (</a:t>
            </a:r>
            <a:r>
              <a:rPr lang="ru-RU" b="1" dirty="0" smtClean="0">
                <a:solidFill>
                  <a:srgbClr val="C00000"/>
                </a:solidFill>
              </a:rPr>
              <a:t>344 100 </a:t>
            </a:r>
            <a:r>
              <a:rPr lang="ru-RU" dirty="0" smtClean="0"/>
              <a:t>руб.).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 smtClean="0"/>
              <a:t>Приобретена школьная мебель для двух кабинетов (</a:t>
            </a:r>
            <a:r>
              <a:rPr lang="ru-RU" b="1" dirty="0" smtClean="0">
                <a:solidFill>
                  <a:srgbClr val="C00000"/>
                </a:solidFill>
              </a:rPr>
              <a:t>102 033 </a:t>
            </a:r>
            <a:r>
              <a:rPr lang="ru-RU" dirty="0" smtClean="0"/>
              <a:t>руб.).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3"/>
          <a:stretch/>
        </p:blipFill>
        <p:spPr>
          <a:xfrm>
            <a:off x="4788024" y="1844824"/>
            <a:ext cx="4153234" cy="3240777"/>
          </a:xfrm>
          <a:prstGeom prst="rect">
            <a:avLst/>
          </a:prstGeo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87624" y="692696"/>
            <a:ext cx="713650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Укрепление материально-технической базы школы</a:t>
            </a:r>
            <a:endParaRPr lang="ru-RU" sz="2400" b="1" cap="none" spc="0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3528" y="1628800"/>
            <a:ext cx="396044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 smtClean="0"/>
              <a:t>Приобретено оборудование для столовой на общую сумму </a:t>
            </a:r>
            <a:r>
              <a:rPr lang="ru-RU" b="1" dirty="0" smtClean="0">
                <a:solidFill>
                  <a:srgbClr val="8A0000"/>
                </a:solidFill>
              </a:rPr>
              <a:t>207 002 </a:t>
            </a:r>
            <a:r>
              <a:rPr lang="ru-RU" dirty="0" smtClean="0"/>
              <a:t>руб.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ru-RU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 smtClean="0"/>
              <a:t>Приобретена электрическая плита для кабинета технологии (домоводства)  стоимостью </a:t>
            </a:r>
            <a:r>
              <a:rPr lang="ru-RU" b="1" dirty="0" smtClean="0">
                <a:solidFill>
                  <a:srgbClr val="8A0000"/>
                </a:solidFill>
              </a:rPr>
              <a:t>20 720 </a:t>
            </a:r>
            <a:r>
              <a:rPr lang="ru-RU" dirty="0" smtClean="0"/>
              <a:t>руб.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ru-RU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 smtClean="0"/>
              <a:t>Приобретен новый трактор стоимостью </a:t>
            </a:r>
            <a:r>
              <a:rPr lang="ru-RU" b="1" dirty="0">
                <a:solidFill>
                  <a:srgbClr val="8A0000"/>
                </a:solidFill>
              </a:rPr>
              <a:t>761 </a:t>
            </a:r>
            <a:r>
              <a:rPr lang="ru-RU" b="1" dirty="0" smtClean="0">
                <a:solidFill>
                  <a:srgbClr val="8A0000"/>
                </a:solidFill>
              </a:rPr>
              <a:t>794,40 </a:t>
            </a:r>
            <a:r>
              <a:rPr lang="ru-RU" dirty="0" smtClean="0"/>
              <a:t>для проведения практической части по профессиональной подготовке.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5989" y="1844824"/>
            <a:ext cx="4332592" cy="3249444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Диаграмма 2"/>
          <p:cNvGraphicFramePr>
            <a:graphicFrameLocks/>
          </p:cNvGraphicFramePr>
          <p:nvPr>
            <p:extLst/>
          </p:nvPr>
        </p:nvGraphicFramePr>
        <p:xfrm>
          <a:off x="395536" y="1844824"/>
          <a:ext cx="8424936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2631699" y="714356"/>
            <a:ext cx="3803413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cap="none" spc="0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Количество классов</a:t>
            </a:r>
          </a:p>
          <a:p>
            <a:pPr algn="ctr"/>
            <a:r>
              <a:rPr lang="ru-RU" sz="28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2019-2020 учебный год</a:t>
            </a:r>
            <a:endParaRPr lang="ru-RU" sz="2800" b="1" cap="none" spc="0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73586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71868" y="785794"/>
            <a:ext cx="169469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cap="none" spc="0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Вандализм</a:t>
            </a:r>
            <a:endParaRPr lang="ru-RU" sz="2400" b="1" cap="none" spc="0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494" y="2005338"/>
            <a:ext cx="4704523" cy="352839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71355" y="2001063"/>
            <a:ext cx="4709411" cy="3532059"/>
          </a:xfrm>
          <a:prstGeom prst="rect">
            <a:avLst/>
          </a:prstGeom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71868" y="785794"/>
            <a:ext cx="169469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cap="none" spc="0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Вандализм</a:t>
            </a:r>
            <a:endParaRPr lang="ru-RU" sz="2400" b="1" cap="none" spc="0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340768"/>
            <a:ext cx="6624736" cy="496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45945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02288750"/>
              </p:ext>
            </p:extLst>
          </p:nvPr>
        </p:nvGraphicFramePr>
        <p:xfrm>
          <a:off x="323820" y="842490"/>
          <a:ext cx="8424936" cy="30963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Диаграмма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47054185"/>
              </p:ext>
            </p:extLst>
          </p:nvPr>
        </p:nvGraphicFramePr>
        <p:xfrm>
          <a:off x="323820" y="3933056"/>
          <a:ext cx="8424936" cy="23831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16989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1268760"/>
            <a:ext cx="8934625" cy="424731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8A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Спасибо за внимание!</a:t>
            </a:r>
          </a:p>
          <a:p>
            <a:pPr algn="ctr"/>
            <a:r>
              <a:rPr lang="ru-RU" sz="54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Надеемся на сотрудничество</a:t>
            </a:r>
          </a:p>
          <a:p>
            <a:pPr algn="ctr"/>
            <a:r>
              <a:rPr lang="ru-RU" sz="54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в вопросах </a:t>
            </a:r>
          </a:p>
          <a:p>
            <a:pPr algn="ctr"/>
            <a:r>
              <a:rPr lang="ru-RU" sz="54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обучения и </a:t>
            </a:r>
          </a:p>
          <a:p>
            <a:pPr algn="ctr"/>
            <a:r>
              <a:rPr lang="ru-RU" sz="54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воспитания детей.</a:t>
            </a:r>
            <a:endParaRPr lang="ru-RU" sz="5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chemeClr val="accent3">
                  <a:lumMod val="50000"/>
                </a:schemeClr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394527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071670" y="714356"/>
            <a:ext cx="492346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cap="none" spc="0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Образовательные программы</a:t>
            </a:r>
            <a:endParaRPr lang="ru-RU" sz="2800" b="1" cap="none" spc="0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graphicFrame>
        <p:nvGraphicFramePr>
          <p:cNvPr id="5" name="Схема 4"/>
          <p:cNvGraphicFramePr/>
          <p:nvPr/>
        </p:nvGraphicFramePr>
        <p:xfrm>
          <a:off x="428596" y="1571612"/>
          <a:ext cx="8286808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/>
          </p:nvPr>
        </p:nvGraphicFramePr>
        <p:xfrm>
          <a:off x="357158" y="1500174"/>
          <a:ext cx="8429684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428596" y="500042"/>
            <a:ext cx="82280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Образовательный процесс</a:t>
            </a:r>
            <a:endParaRPr lang="ru-RU" sz="5400" b="1" cap="none" spc="0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15616" y="4857760"/>
            <a:ext cx="6768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Образовательные стандарты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45386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4282" y="714356"/>
            <a:ext cx="892971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Особенности обучения на уровне СОО </a:t>
            </a:r>
            <a:endParaRPr lang="ru-RU" sz="2800" b="1" cap="none" spc="0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438138027"/>
              </p:ext>
            </p:extLst>
          </p:nvPr>
        </p:nvGraphicFramePr>
        <p:xfrm>
          <a:off x="357158" y="1397000"/>
          <a:ext cx="8429684" cy="47466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Фокина Л. П. Шаблон презентации - 1">
  <a:themeElements>
    <a:clrScheme name="Другая 17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E36C09"/>
      </a:hlink>
      <a:folHlink>
        <a:srgbClr val="FFC0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Фокина Л. П. Шаблон презентации - 1</Template>
  <TotalTime>1470</TotalTime>
  <Words>2482</Words>
  <Application>Microsoft Office PowerPoint</Application>
  <PresentationFormat>Экран (4:3)</PresentationFormat>
  <Paragraphs>431</Paragraphs>
  <Slides>63</Slides>
  <Notes>9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63</vt:i4>
      </vt:variant>
    </vt:vector>
  </HeadingPairs>
  <TitlesOfParts>
    <vt:vector size="69" baseType="lpstr">
      <vt:lpstr>Arial</vt:lpstr>
      <vt:lpstr>Matilda</vt:lpstr>
      <vt:lpstr>Wingdings</vt:lpstr>
      <vt:lpstr>Calibri</vt:lpstr>
      <vt:lpstr>Times New Roman</vt:lpstr>
      <vt:lpstr>Фокина Л. П. Шаблон презентации - 1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Индивидуальный итоговый проект (ИИП)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Трудоустройство (количество чел.)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Формы внеурочной деятельности</vt:lpstr>
      <vt:lpstr>Внеурочная деятельность</vt:lpstr>
      <vt:lpstr>Всероссийский проект «Культурный норматив школьника»</vt:lpstr>
      <vt:lpstr>Работа с одаренными детьми. «Ученик года – 2019»</vt:lpstr>
      <vt:lpstr>Презентация PowerPoint</vt:lpstr>
      <vt:lpstr>Презентация PowerPoint</vt:lpstr>
      <vt:lpstr>Презентация PowerPoint</vt:lpstr>
      <vt:lpstr>Работа с одаренными детьми. Конкурс «Отечество»</vt:lpstr>
      <vt:lpstr>Работа с одаренными детьми </vt:lpstr>
      <vt:lpstr>Межмуниципальная конференция младших школьников «Учение с увлечением – старт в науку» в г.Мышкин</vt:lpstr>
      <vt:lpstr>Межмуниципальные краеведческие чтения в г.Рыбинске и «Малые Морозовские чтения» в п.Борок</vt:lpstr>
      <vt:lpstr>В 2018-2019 уч.году были реализованы программы дополнительного образования по следующим направлениям:                                                                                                                                                                                       </vt:lpstr>
      <vt:lpstr>Дополнительное образование в 2019-2020 учебном году                                                                                                                                                                                     </vt:lpstr>
      <vt:lpstr>Обладатели памятного знака  «Лучший педагог Брейтовского МР» в 2018 году</vt:lpstr>
      <vt:lpstr>Презентация PowerPoint</vt:lpstr>
      <vt:lpstr>3.04.19.г.  на базе школы с участием специалистов ИРО г.Ярославль, родителей, представителей бизнеса прошел методический семинар «Развитие дополнительного образования как фактор социально-экономического роста муниципального района». </vt:lpstr>
      <vt:lpstr>Конкурс  на присуждение премии лучшим учителям Ярославской  области  за достижения в педагогической деятельности </vt:lpstr>
      <vt:lpstr> Районный конкурс профессионального мастерства педагогов Брейтовского района «Моя методическая находка»</vt:lpstr>
      <vt:lpstr>Муниципальный этап всероссийского конкурса      «Учитель года России» </vt:lpstr>
      <vt:lpstr>Открытие шахматного клуба                                                                                                                                                                                       </vt:lpstr>
      <vt:lpstr>Всероссийский проект «Точка роста» (в рамках национального проекта «Образование»)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Тетрадь на спирали</dc:title>
  <dc:creator>Фокина Лидия Петровна</dc:creator>
  <cp:keywords>Шаблон презентации</cp:keywords>
  <cp:lastModifiedBy>ПК</cp:lastModifiedBy>
  <cp:revision>201</cp:revision>
  <cp:lastPrinted>2019-10-17T17:44:50Z</cp:lastPrinted>
  <dcterms:created xsi:type="dcterms:W3CDTF">2014-07-06T18:18:01Z</dcterms:created>
  <dcterms:modified xsi:type="dcterms:W3CDTF">2019-10-18T12:13:04Z</dcterms:modified>
</cp:coreProperties>
</file>