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9" r:id="rId11"/>
    <p:sldId id="271" r:id="rId12"/>
    <p:sldId id="270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5512-829D-4CC4-8194-125CA8339EB0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AC26-F86B-4F5D-93AB-FE757196D8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AC26-F86B-4F5D-93AB-FE757196D8E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breytovo-school.edu.ya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836712"/>
            <a:ext cx="7729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Гореловская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Брейтовского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636912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муниципальных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дистанционных  проектов  в духовно –нравственном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воспитании  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6093296"/>
            <a:ext cx="227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Горелово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2024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365104"/>
            <a:ext cx="287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методист ИМЦ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Поварова Н.А.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239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Творческий   этап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5534" t="20297" r="34422" b="12766"/>
          <a:stretch>
            <a:fillRect/>
          </a:stretch>
        </p:blipFill>
        <p:spPr bwMode="auto">
          <a:xfrm>
            <a:off x="467544" y="836712"/>
            <a:ext cx="850168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506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 этап «Живая палеонтология»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 l="4700" t="16360" r="33869" b="25563"/>
          <a:stretch>
            <a:fillRect/>
          </a:stretch>
        </p:blipFill>
        <p:spPr bwMode="auto">
          <a:xfrm>
            <a:off x="1" y="1196752"/>
            <a:ext cx="9144000" cy="48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2266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  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5254" t="18329" r="40510" b="6250"/>
          <a:stretch>
            <a:fillRect/>
          </a:stretch>
        </p:blipFill>
        <p:spPr bwMode="auto">
          <a:xfrm>
            <a:off x="971600" y="764704"/>
            <a:ext cx="7416824" cy="57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81" t="33094" r="35802" b="9813"/>
          <a:stretch>
            <a:fillRect/>
          </a:stretch>
        </p:blipFill>
        <p:spPr bwMode="auto">
          <a:xfrm>
            <a:off x="395536" y="1268760"/>
            <a:ext cx="82362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260648"/>
            <a:ext cx="3601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Исследовательский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260648"/>
            <a:ext cx="229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плакатов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Пользователь\Downloads\2 этап_Хиппи_8-11_экопла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836712"/>
            <a:ext cx="5063158" cy="3456384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ownloads\ЭкоДобро_ 8-11_ 2 эт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850" y="1772816"/>
            <a:ext cx="390815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breytovo-school.edu.yar.ru/imts/proekt_o_mendeleeve/plakati/edkiynatr_w400_h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071847" cy="559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s://breytovo-school.edu.yar.ru/imts/proekt_o_mendeleeve/plakati/sernayakislota_w400_h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4176464" cy="303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260648"/>
            <a:ext cx="229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плакатов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348880"/>
            <a:ext cx="480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908720"/>
            <a:ext cx="7446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Возрастная категория участников: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( старшая, подготовительная группы)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начальных классов(1- 4)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5 – 7 классов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8 – 11 классов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Количество участников команде: 2-5 человек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71703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Сроки проведения: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четверть , февраль – март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25144"/>
            <a:ext cx="665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Руководители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Педагогические работники школ и детских садов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7207" r="142" b="5903"/>
          <a:stretch>
            <a:fillRect/>
          </a:stretch>
        </p:blipFill>
        <p:spPr bwMode="auto">
          <a:xfrm>
            <a:off x="438953" y="404664"/>
            <a:ext cx="809560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5301208"/>
            <a:ext cx="4420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breytovo-school.edu.yar.ru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t="5145" b="5669"/>
          <a:stretch>
            <a:fillRect/>
          </a:stretch>
        </p:blipFill>
        <p:spPr bwMode="auto">
          <a:xfrm>
            <a:off x="0" y="548680"/>
            <a:ext cx="90472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231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Темы 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breytovo-school.edu.yar.ru/imts/p25_ch_w239_h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3960440" cy="281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2492896"/>
            <a:ext cx="326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2018 год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«Помочь может каждый!»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7467" t="27187" r="47151" b="17688"/>
          <a:stretch>
            <a:fillRect/>
          </a:stretch>
        </p:blipFill>
        <p:spPr bwMode="auto">
          <a:xfrm>
            <a:off x="4049942" y="836711"/>
            <a:ext cx="4914546" cy="33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8144" y="4221088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s://quizizz.com/_media/quizzes/0d027851-d289-4b83-9d2f-02dde8338189_900_900"/>
          <p:cNvPicPr>
            <a:picLocks noChangeAspect="1" noChangeArrowheads="1"/>
          </p:cNvPicPr>
          <p:nvPr/>
        </p:nvPicPr>
        <p:blipFill>
          <a:blip r:embed="rId5" cstate="print"/>
          <a:srcRect l="30000" t="13334" r="30000" b="13333"/>
          <a:stretch>
            <a:fillRect/>
          </a:stretch>
        </p:blipFill>
        <p:spPr bwMode="auto">
          <a:xfrm>
            <a:off x="539552" y="836712"/>
            <a:ext cx="172819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23989" t="32281" r="26202" b="10626"/>
          <a:stretch>
            <a:fillRect/>
          </a:stretch>
        </p:blipFill>
        <p:spPr bwMode="auto">
          <a:xfrm>
            <a:off x="3923928" y="980727"/>
            <a:ext cx="4988416" cy="321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188640"/>
            <a:ext cx="231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Темы 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4437112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 l="18536" t="30327" r="43908" b="20641"/>
          <a:stretch>
            <a:fillRect/>
          </a:stretch>
        </p:blipFill>
        <p:spPr bwMode="auto">
          <a:xfrm>
            <a:off x="0" y="3645024"/>
            <a:ext cx="3923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3212976"/>
            <a:ext cx="11759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2021 год </a:t>
            </a:r>
          </a:p>
          <a:p>
            <a:endParaRPr lang="ru-RU" dirty="0"/>
          </a:p>
        </p:txBody>
      </p:sp>
      <p:pic>
        <p:nvPicPr>
          <p:cNvPr id="10" name="Picture 6" descr="https://quizizz.com/_media/quizzes/0d027851-d289-4b83-9d2f-02dde8338189_900_900"/>
          <p:cNvPicPr>
            <a:picLocks noChangeAspect="1" noChangeArrowheads="1"/>
          </p:cNvPicPr>
          <p:nvPr/>
        </p:nvPicPr>
        <p:blipFill>
          <a:blip r:embed="rId6" cstate="print"/>
          <a:srcRect l="30000" t="13334" r="30000" b="13333"/>
          <a:stretch>
            <a:fillRect/>
          </a:stretch>
        </p:blipFill>
        <p:spPr bwMode="auto">
          <a:xfrm>
            <a:off x="611560" y="1124744"/>
            <a:ext cx="172819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26284" t="17344" r="29722" b="19657"/>
          <a:stretch>
            <a:fillRect/>
          </a:stretch>
        </p:blipFill>
        <p:spPr bwMode="auto">
          <a:xfrm>
            <a:off x="4727451" y="764704"/>
            <a:ext cx="4416549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4365104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88640"/>
            <a:ext cx="231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Темы 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breytovo-school.edu.yar.ru/imts/2023g/4ftvolbw_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4170935" cy="3024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445224"/>
            <a:ext cx="3180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тысячи планет Земли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прекрасней нет!»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26564" t="26204" r="23073" b="6860"/>
          <a:stretch>
            <a:fillRect/>
          </a:stretch>
        </p:blipFill>
        <p:spPr bwMode="auto">
          <a:xfrm>
            <a:off x="827584" y="1052736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260648"/>
            <a:ext cx="35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проекта  2024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5874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 Викторина «Эта загадочная Антарктида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196752"/>
          <a:ext cx="8064896" cy="5033772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568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Миф 1: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16 января (28 января) 1820 г. русские мореплаватели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Фаддей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Белинсгаузен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и Михаил Лазарев открыли новый южный материк и первыми ступили на его землю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Миф 2: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В центре Антарктиды находится южный полюс нашей планеты, который всегда манил к себе смельчаков. В 19 веке первыми покорителями южного полюса стали норвежец Рауль Амундсен и англичанин Роберт Скотт. Их отряды сумели достичь цели и водрузить флаги своей страны над южным полюсом. Из-за недостаточно продуманной экипировки экспедиция обоих исследователей закончилась трагически.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Миф 3: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Антарктида - самый сухой материк на земном шаре.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Миф 4: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Антарктида – это единственное место на Земле, где можно встретить  пингвинов.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Миф 5: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 Антарктиде есть свои курорты  и даже оазисы.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Миф 6: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Это единственный материк Земли без часовых поясов.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Миф 7: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В Антарктиде можно наблюдать такое явление, как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перламутровые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облака и слушать шепот звезд.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56" marR="316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692696"/>
            <a:ext cx="7495065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задания для возрастной номинации 8 – 11 классы: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ditina.com.ua/03-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atherineasquithgallery.com/uploads/posts/2023-02/1676598572_catherineasquithgallery-com-p-fon-dlya-prezentatsii-zelenii-delovoi-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2138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 этап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4147" t="18329" r="35529" b="27531"/>
          <a:stretch>
            <a:fillRect/>
          </a:stretch>
        </p:blipFill>
        <p:spPr bwMode="auto">
          <a:xfrm>
            <a:off x="179512" y="1124744"/>
            <a:ext cx="870511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333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2024-03-19T14:46:16Z</dcterms:created>
  <dcterms:modified xsi:type="dcterms:W3CDTF">2024-03-19T18:37:17Z</dcterms:modified>
</cp:coreProperties>
</file>