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1484784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Повторение по теме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«Лексикология»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Практикум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620688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Times New Roman" pitchFamily="18" charset="0"/>
                <a:cs typeface="Arial" pitchFamily="34" charset="0"/>
              </a:rPr>
              <a:t>Цель:</a:t>
            </a:r>
            <a:endParaRPr kumimoji="0" lang="ru-RU" sz="4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20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Обобщить и систематизировать знания по теме «Лексикология».</a:t>
            </a:r>
          </a:p>
          <a:p>
            <a:endParaRPr lang="ru-RU" dirty="0"/>
          </a:p>
        </p:txBody>
      </p:sp>
      <p:pic>
        <p:nvPicPr>
          <p:cNvPr id="6" name="Рисунок 5" descr="Т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92896"/>
            <a:ext cx="2202557" cy="33147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988840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/>
              <a:t>В старинной</a:t>
            </a:r>
            <a:r>
              <a:rPr lang="ru-RU" sz="5400" i="1" baseline="30000" dirty="0" smtClean="0"/>
              <a:t>3</a:t>
            </a:r>
            <a:r>
              <a:rPr lang="ru-RU" sz="5400" i="1" dirty="0" smtClean="0"/>
              <a:t> шкатулке находится тайна.</a:t>
            </a:r>
            <a:endParaRPr lang="ru-RU" sz="54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Языковая разминка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План морфологического разбора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484784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Часть речи. Общее грамматическое значение (что обозначает, на какой вопрос отвечает).</a:t>
            </a:r>
          </a:p>
          <a:p>
            <a:endParaRPr lang="ru-RU" sz="2400" dirty="0" smtClean="0"/>
          </a:p>
          <a:p>
            <a:r>
              <a:rPr lang="ru-RU" sz="2400" dirty="0" smtClean="0"/>
              <a:t>2. Начальная форма</a:t>
            </a:r>
          </a:p>
          <a:p>
            <a:endParaRPr lang="ru-RU" sz="2400" dirty="0" smtClean="0"/>
          </a:p>
          <a:p>
            <a:r>
              <a:rPr lang="ru-RU" sz="2400" dirty="0" smtClean="0"/>
              <a:t>3. Род (в ед.ч.), падеж, число.</a:t>
            </a:r>
          </a:p>
          <a:p>
            <a:endParaRPr lang="ru-RU" sz="2400" dirty="0" smtClean="0"/>
          </a:p>
          <a:p>
            <a:r>
              <a:rPr lang="ru-RU" sz="2400" dirty="0" smtClean="0"/>
              <a:t>4. Роль в предложении (каким членом предложения является)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Подберите нужный пароним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dirty="0" smtClean="0"/>
              <a:t>1) Письмо пришло по </a:t>
            </a:r>
          </a:p>
          <a:p>
            <a:pPr fontAlgn="ctr"/>
            <a:r>
              <a:rPr lang="ru-RU" sz="3600" dirty="0" smtClean="0"/>
              <a:t> адресу.</a:t>
            </a:r>
            <a:br>
              <a:rPr lang="ru-RU" sz="3600" dirty="0" smtClean="0"/>
            </a:br>
            <a:r>
              <a:rPr lang="ru-RU" sz="3600" dirty="0" smtClean="0"/>
              <a:t>2) У папы в кабинете хранились редкие </a:t>
            </a:r>
          </a:p>
          <a:p>
            <a:r>
              <a:rPr lang="ru-RU" sz="3600" dirty="0" smtClean="0"/>
              <a:t>                                 книги.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060848"/>
            <a:ext cx="34563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717032"/>
            <a:ext cx="34563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«Тайна» шкатулки 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«Величайшее богатство народа – </a:t>
            </a:r>
            <a:r>
              <a:rPr lang="ru-RU" sz="4000" i="1" dirty="0" smtClean="0"/>
              <a:t> его </a:t>
            </a:r>
            <a:r>
              <a:rPr lang="ru-RU" sz="4000" i="1" dirty="0" smtClean="0"/>
              <a:t>язык» </a:t>
            </a:r>
            <a:endParaRPr lang="ru-RU" sz="4000" i="1" dirty="0" smtClean="0"/>
          </a:p>
          <a:p>
            <a:pPr algn="r"/>
            <a:r>
              <a:rPr lang="ru-RU" sz="4000" i="1" dirty="0" smtClean="0"/>
              <a:t>М.А</a:t>
            </a:r>
            <a:r>
              <a:rPr lang="ru-RU" sz="4000" i="1" dirty="0" smtClean="0"/>
              <a:t>. </a:t>
            </a:r>
            <a:r>
              <a:rPr lang="ru-RU" sz="4000" i="1" dirty="0" smtClean="0"/>
              <a:t>Шолохов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Рефлексия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Одеть</a:t>
            </a:r>
            <a:r>
              <a:rPr lang="en-US" sz="6600" dirty="0" smtClean="0"/>
              <a:t>/</a:t>
            </a:r>
            <a:r>
              <a:rPr lang="ru-RU" sz="6600" dirty="0" smtClean="0"/>
              <a:t> Надеть</a:t>
            </a:r>
            <a:endParaRPr lang="ru-RU" sz="6600" dirty="0"/>
          </a:p>
        </p:txBody>
      </p:sp>
      <p:pic>
        <p:nvPicPr>
          <p:cNvPr id="5" name="Рисунок 4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84984"/>
            <a:ext cx="2448272" cy="2790863"/>
          </a:xfrm>
          <a:prstGeom prst="rect">
            <a:avLst/>
          </a:prstGeom>
        </p:spPr>
      </p:pic>
      <p:sp useBgFill="1"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6228184" y="2780928"/>
            <a:ext cx="1296144" cy="1584176"/>
          </a:xfrm>
          <a:prstGeom prst="actionButtonHel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Домашнее задание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Упражнение  343</a:t>
            </a:r>
          </a:p>
          <a:p>
            <a:endParaRPr lang="ru-RU" sz="3600" dirty="0" smtClean="0"/>
          </a:p>
          <a:p>
            <a:pPr algn="ctr"/>
            <a:r>
              <a:rPr lang="ru-RU" sz="3600" dirty="0" smtClean="0"/>
              <a:t>ИЛИ</a:t>
            </a:r>
          </a:p>
          <a:p>
            <a:pPr algn="ctr"/>
            <a:endParaRPr lang="ru-RU" sz="3600" dirty="0" smtClean="0"/>
          </a:p>
          <a:p>
            <a:r>
              <a:rPr lang="ru-RU" sz="3600" dirty="0" smtClean="0"/>
              <a:t>Написать лингвистическую сказку по теме «Лексикология».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Подберите нужный пароним</vt:lpstr>
      <vt:lpstr>«Тайна» шкатулки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</cp:revision>
  <dcterms:created xsi:type="dcterms:W3CDTF">2013-08-20T23:50:31Z</dcterms:created>
  <dcterms:modified xsi:type="dcterms:W3CDTF">2023-12-18T19:56:39Z</dcterms:modified>
</cp:coreProperties>
</file>