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0" r:id="rId4"/>
    <p:sldId id="263" r:id="rId5"/>
    <p:sldId id="262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3DD8-2754-4A03-B7C4-EB077A9ACC35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8198-10E5-41B3-8DDE-B36DE7473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21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3DD8-2754-4A03-B7C4-EB077A9ACC35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8198-10E5-41B3-8DDE-B36DE7473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742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3DD8-2754-4A03-B7C4-EB077A9ACC35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8198-10E5-41B3-8DDE-B36DE7473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85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3DD8-2754-4A03-B7C4-EB077A9ACC35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8198-10E5-41B3-8DDE-B36DE7473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257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3DD8-2754-4A03-B7C4-EB077A9ACC35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8198-10E5-41B3-8DDE-B36DE7473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3DD8-2754-4A03-B7C4-EB077A9ACC35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8198-10E5-41B3-8DDE-B36DE7473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3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3DD8-2754-4A03-B7C4-EB077A9ACC35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8198-10E5-41B3-8DDE-B36DE7473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75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3DD8-2754-4A03-B7C4-EB077A9ACC35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8198-10E5-41B3-8DDE-B36DE7473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62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3DD8-2754-4A03-B7C4-EB077A9ACC35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8198-10E5-41B3-8DDE-B36DE7473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33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3DD8-2754-4A03-B7C4-EB077A9ACC35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8198-10E5-41B3-8DDE-B36DE7473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7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3DD8-2754-4A03-B7C4-EB077A9ACC35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8198-10E5-41B3-8DDE-B36DE7473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88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B3DD8-2754-4A03-B7C4-EB077A9ACC35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58198-10E5-41B3-8DDE-B36DE7473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70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9836" y="1720840"/>
            <a:ext cx="763284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Семейно-спортивное развлечение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«Папа, мама, я – крепкая семья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!»,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посвященное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Дню семьи, любви и верности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(группа раннего возраста)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Веселова Е.Ю.(1кв.к.)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3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3105834"/>
            <a:ext cx="4702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06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Учитель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200800" cy="59046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6053634"/>
            <a:ext cx="846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Рассказ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воспитателя об истории праздника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«День семьи, любви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верности»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99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Учитель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7992888" cy="52233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99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Учитель\Desktop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264696" cy="46085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8448" y="5998304"/>
            <a:ext cx="308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Пальчиковая игра «Семья»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21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Учитель\Desktop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12676"/>
            <a:ext cx="7560840" cy="51526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4884" y="6013103"/>
            <a:ext cx="3242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Подвижная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 Гусеница»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99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Учитель\Desktop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5112568" cy="30963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Учитель\Desktop\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20888"/>
            <a:ext cx="4608512" cy="38884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85306" y="6029662"/>
            <a:ext cx="2773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«Собери ромашку»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06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Учитель\Desktop\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4824536" cy="37444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Учитель\Desktop\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678" y="2636912"/>
            <a:ext cx="4828321" cy="37444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18854" y="6003821"/>
            <a:ext cx="2491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«Построим дом»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06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Учитель\Desktop\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3600400" cy="28803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Учитель\Desktop\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81427"/>
            <a:ext cx="3870243" cy="30963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Учитель\Desktop\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975" y="3068960"/>
            <a:ext cx="3960441" cy="28421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95659" y="6015233"/>
            <a:ext cx="5363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Изготовление газеты «Семья глазами родителей»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06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" y="0"/>
            <a:ext cx="91389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Учитель\Desktop\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848872" cy="62646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06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75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User</cp:lastModifiedBy>
  <cp:revision>24</cp:revision>
  <dcterms:created xsi:type="dcterms:W3CDTF">2024-08-15T12:16:46Z</dcterms:created>
  <dcterms:modified xsi:type="dcterms:W3CDTF">2024-08-16T13:42:33Z</dcterms:modified>
</cp:coreProperties>
</file>