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6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1B10681-A9FC-4C58-BF12-F800C43F8496}">
          <p14:sldIdLst>
            <p14:sldId id="269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7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7235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37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5774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9109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09998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21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603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5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81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424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068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2635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307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5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652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644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CE6E9-6EC2-4077-B80B-2553036C2799}" type="datetimeFigureOut">
              <a:rPr lang="ru-RU" smtClean="0"/>
              <a:t>16.03.2024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B915ED7-4847-4C78-8B56-11D22E7EC1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810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223911"/>
          </a:xfrm>
        </p:spPr>
        <p:txBody>
          <a:bodyPr>
            <a:noAutofit/>
          </a:bodyPr>
          <a:lstStyle/>
          <a:p>
            <a:pPr algn="ctr"/>
            <a:r>
              <a:rPr lang="ru-RU" sz="6600" b="1" i="1" dirty="0"/>
              <a:t>«Птица Везения </a:t>
            </a:r>
            <a:r>
              <a:rPr lang="ru-RU" sz="6600" b="1" i="1" dirty="0" smtClean="0"/>
              <a:t>    и </a:t>
            </a:r>
            <a:r>
              <a:rPr lang="ru-RU" sz="6600" b="1" i="1" dirty="0"/>
              <a:t>Настроения» 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9556" y="3036711"/>
            <a:ext cx="8314446" cy="2585156"/>
          </a:xfrm>
        </p:spPr>
        <p:txBody>
          <a:bodyPr>
            <a:normAutofit/>
          </a:bodyPr>
          <a:lstStyle/>
          <a:p>
            <a:r>
              <a:rPr lang="ru-RU" sz="2000" dirty="0">
                <a:solidFill>
                  <a:srgbClr val="7030A0"/>
                </a:solidFill>
              </a:rPr>
              <a:t>Материалы и </a:t>
            </a:r>
            <a:r>
              <a:rPr lang="ru-RU" sz="2000" dirty="0" smtClean="0">
                <a:solidFill>
                  <a:srgbClr val="7030A0"/>
                </a:solidFill>
              </a:rPr>
              <a:t>оборудование для нашей будущей птицы:                                                        </a:t>
            </a:r>
            <a:r>
              <a:rPr lang="ru-RU" sz="2000" dirty="0">
                <a:solidFill>
                  <a:srgbClr val="7030A0"/>
                </a:solidFill>
              </a:rPr>
              <a:t>ненужные остатки картона, небольшой остаток деревянного среза, тканевый скотч, </a:t>
            </a:r>
            <a:r>
              <a:rPr lang="ru-RU" sz="2000" dirty="0" err="1">
                <a:solidFill>
                  <a:srgbClr val="7030A0"/>
                </a:solidFill>
              </a:rPr>
              <a:t>саморезы</a:t>
            </a:r>
            <a:r>
              <a:rPr lang="ru-RU" sz="2000" dirty="0">
                <a:solidFill>
                  <a:srgbClr val="7030A0"/>
                </a:solidFill>
              </a:rPr>
              <a:t> , крестовая отвёртка, резиновые трубочки, пластилин, кисти, краски, непроливайка с водой, ватные палочки, можно добавить различные декоративные украшения.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6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836" y="235528"/>
            <a:ext cx="8262622" cy="7897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48267" y="1427019"/>
            <a:ext cx="8325736" cy="1246908"/>
          </a:xfrm>
        </p:spPr>
        <p:txBody>
          <a:bodyPr>
            <a:normAutofit fontScale="92500"/>
          </a:bodyPr>
          <a:lstStyle/>
          <a:p>
            <a:pPr algn="l"/>
            <a:r>
              <a:rPr lang="ru-RU" sz="2400" b="1" i="1" dirty="0" smtClean="0"/>
              <a:t>9.Основание птицы заполняется всеми возможными кусочками пластилина. А после начинаем из маленьких капелек пластилина украшать тело птицы.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578" y="2673927"/>
            <a:ext cx="4391378" cy="404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4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321" y="173952"/>
            <a:ext cx="7766936" cy="1646302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3421" y="346364"/>
            <a:ext cx="8280581" cy="2521527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i="1" dirty="0" smtClean="0"/>
              <a:t>10.Затем мы гуашью красим птицу в понравившийся вам цвет. Я предпочла синий и фиолетовый. В заключительном этапе подделки я взяла 5 ватных палочек , немножко их обрезала с одной стороны. Мягкой стороной обмакнула в синюю гуашь. Немного подсушила и закрепила на основание головы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843" y="2631522"/>
            <a:ext cx="4684889" cy="404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24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09" y="180110"/>
            <a:ext cx="9093894" cy="72043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155" y="138547"/>
            <a:ext cx="8212847" cy="1801090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11.Ну вот теперь наша чудо-птица готова!</a:t>
            </a:r>
          </a:p>
          <a:p>
            <a:pPr algn="l"/>
            <a:r>
              <a:rPr lang="ru-RU" sz="2400" b="1" i="1" dirty="0" smtClean="0"/>
              <a:t>Вот такую красоту можно сделать из бросовых материалов. Я считаю что такая подделка может подойти к любому интерьеру!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0661" y="1832392"/>
            <a:ext cx="4589383" cy="4890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95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b="1" i="1" dirty="0"/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21213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4" y="290945"/>
            <a:ext cx="5361709" cy="886691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Ход работы:</a:t>
            </a:r>
            <a:endParaRPr lang="ru-RU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7018" y="1815957"/>
            <a:ext cx="9144000" cy="1655762"/>
          </a:xfrm>
        </p:spPr>
        <p:txBody>
          <a:bodyPr/>
          <a:lstStyle/>
          <a:p>
            <a:pPr algn="l"/>
            <a:r>
              <a:rPr lang="ru-RU" dirty="0" smtClean="0"/>
              <a:t>1.</a:t>
            </a:r>
            <a:r>
              <a:rPr lang="ru-RU" b="1" i="1" dirty="0" smtClean="0"/>
              <a:t>Сначала берём ненужный остаток спила и красим его в понравившийся цвет.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218" y="2212623"/>
            <a:ext cx="4904509" cy="441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75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V="1">
            <a:off x="678874" y="471055"/>
            <a:ext cx="9393382" cy="304800"/>
          </a:xfrm>
        </p:spPr>
        <p:txBody>
          <a:bodyPr>
            <a:normAutofit fontScale="90000"/>
          </a:bodyPr>
          <a:lstStyle/>
          <a:p>
            <a:pPr algn="l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7644" y="1205346"/>
            <a:ext cx="8782756" cy="1080654"/>
          </a:xfrm>
        </p:spPr>
        <p:txBody>
          <a:bodyPr/>
          <a:lstStyle/>
          <a:p>
            <a:pPr algn="l"/>
            <a:r>
              <a:rPr lang="ru-RU" dirty="0" smtClean="0"/>
              <a:t>2.</a:t>
            </a:r>
            <a:r>
              <a:rPr lang="ru-RU" b="1" i="1" dirty="0" smtClean="0"/>
              <a:t>Делаем эскиз пера на картоне, а затем делаем нужное количество перьев по эскизу.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422" y="1885244"/>
            <a:ext cx="4933245" cy="466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601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3963" y="775855"/>
            <a:ext cx="5361710" cy="5957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01511" y="568036"/>
            <a:ext cx="9402362" cy="1648691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3.Раскрашиваем перья в любые цвета которые вам нравятся. Можно в яркие, можно потемней, в общем в любые цвета которые вам нравятся . От этого подделка не теряет свою индивидуальность! 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088444"/>
            <a:ext cx="5554133" cy="463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3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" y="0"/>
            <a:ext cx="7716982" cy="8866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0533" y="997529"/>
            <a:ext cx="8318884" cy="1510146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4.Следующим этапом мы вырезаем каждое пёрышко по отдельности.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089" y="1864206"/>
            <a:ext cx="5597237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818" y="235527"/>
            <a:ext cx="5985164" cy="9143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4089" y="1454727"/>
            <a:ext cx="8449914" cy="1690255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5.Теперь складываем пёрышки по кругу, но нижнюю часть спила мы оставляем свободной.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907" y="2299854"/>
            <a:ext cx="4918364" cy="43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3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7841673" cy="13577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1156" y="1634837"/>
            <a:ext cx="8212846" cy="1205345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6.Берём небольшой кусочек тканевого скотча и маленькими, тоненькими  </a:t>
            </a:r>
            <a:r>
              <a:rPr lang="ru-RU" sz="2400" b="1" i="1" dirty="0" err="1" smtClean="0"/>
              <a:t>саморезами</a:t>
            </a:r>
            <a:r>
              <a:rPr lang="ru-RU" sz="2400" b="1" i="1" dirty="0" smtClean="0"/>
              <a:t> закрепляем его на середине хвоста птицы.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48" y="2937164"/>
            <a:ext cx="4167652" cy="392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6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0109" y="221672"/>
            <a:ext cx="9093894" cy="90054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111" y="595745"/>
            <a:ext cx="8370892" cy="1856511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400" b="1" i="1" dirty="0" smtClean="0"/>
              <a:t>7.Для изготовления головы можно взять любой материал. В моём случае это пластилин. Изготовленную голову птицы мы кладём на подделку. Из резиновых трубочек мы делаем основание тела птицы. Для надёжности мы мелкими </a:t>
            </a:r>
            <a:r>
              <a:rPr lang="ru-RU" sz="2400" b="1" i="1" dirty="0" err="1" smtClean="0"/>
              <a:t>саморезами</a:t>
            </a:r>
            <a:r>
              <a:rPr lang="ru-RU" sz="2400" b="1" i="1" dirty="0" smtClean="0"/>
              <a:t> прикручиваем основание тела птицы к спилу.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4598" y="2452256"/>
            <a:ext cx="4239491" cy="430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88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4691" y="180109"/>
            <a:ext cx="6913418" cy="105294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3111" y="1593273"/>
            <a:ext cx="8370891" cy="1524001"/>
          </a:xfrm>
        </p:spPr>
        <p:txBody>
          <a:bodyPr>
            <a:normAutofit/>
          </a:bodyPr>
          <a:lstStyle/>
          <a:p>
            <a:pPr algn="l"/>
            <a:r>
              <a:rPr lang="ru-RU" sz="2400" b="1" i="1" dirty="0" smtClean="0"/>
              <a:t>8.Затем на голову крепим декоративный глаз птицы. Для красоты и более яркого выражения глаза можно сделать подводку вокруг глаза.</a:t>
            </a:r>
            <a:endParaRPr lang="ru-RU" sz="2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6473" y="2759619"/>
            <a:ext cx="4405745" cy="3976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1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317</Words>
  <Application>Microsoft Office PowerPoint</Application>
  <PresentationFormat>Широкоэкранный</PresentationFormat>
  <Paragraphs>16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Trebuchet MS</vt:lpstr>
      <vt:lpstr>Wingdings 3</vt:lpstr>
      <vt:lpstr>Аспект</vt:lpstr>
      <vt:lpstr>«Птица Везения     и Настроения» </vt:lpstr>
      <vt:lpstr>Ход работы: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«Птица Везения и Настроения»</dc:title>
  <dc:creator>Komp</dc:creator>
  <cp:lastModifiedBy>Светлана</cp:lastModifiedBy>
  <cp:revision>23</cp:revision>
  <dcterms:created xsi:type="dcterms:W3CDTF">2024-03-15T18:17:16Z</dcterms:created>
  <dcterms:modified xsi:type="dcterms:W3CDTF">2024-03-16T18:15:32Z</dcterms:modified>
</cp:coreProperties>
</file>