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6D16-F242-4505-9A54-97F4720C5C9A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821F-D6A2-41B5-81E9-44849D8D7A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966674"/>
      </p:ext>
    </p:extLst>
  </p:cSld>
  <p:clrMapOvr>
    <a:masterClrMapping/>
  </p:clrMapOvr>
  <p:transition advClick="0" advTm="5000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6D16-F242-4505-9A54-97F4720C5C9A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821F-D6A2-41B5-81E9-44849D8D7A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258280"/>
      </p:ext>
    </p:extLst>
  </p:cSld>
  <p:clrMapOvr>
    <a:masterClrMapping/>
  </p:clrMapOvr>
  <p:transition advClick="0" advTm="5000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6D16-F242-4505-9A54-97F4720C5C9A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821F-D6A2-41B5-81E9-44849D8D7A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925150"/>
      </p:ext>
    </p:extLst>
  </p:cSld>
  <p:clrMapOvr>
    <a:masterClrMapping/>
  </p:clrMapOvr>
  <p:transition advClick="0" advTm="5000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6D16-F242-4505-9A54-97F4720C5C9A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821F-D6A2-41B5-81E9-44849D8D7A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743657"/>
      </p:ext>
    </p:extLst>
  </p:cSld>
  <p:clrMapOvr>
    <a:masterClrMapping/>
  </p:clrMapOvr>
  <p:transition advClick="0" advTm="5000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6D16-F242-4505-9A54-97F4720C5C9A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821F-D6A2-41B5-81E9-44849D8D7A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861834"/>
      </p:ext>
    </p:extLst>
  </p:cSld>
  <p:clrMapOvr>
    <a:masterClrMapping/>
  </p:clrMapOvr>
  <p:transition advClick="0" advTm="5000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6D16-F242-4505-9A54-97F4720C5C9A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821F-D6A2-41B5-81E9-44849D8D7A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444141"/>
      </p:ext>
    </p:extLst>
  </p:cSld>
  <p:clrMapOvr>
    <a:masterClrMapping/>
  </p:clrMapOvr>
  <p:transition advClick="0" advTm="5000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6D16-F242-4505-9A54-97F4720C5C9A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821F-D6A2-41B5-81E9-44849D8D7A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810902"/>
      </p:ext>
    </p:extLst>
  </p:cSld>
  <p:clrMapOvr>
    <a:masterClrMapping/>
  </p:clrMapOvr>
  <p:transition advClick="0" advTm="5000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6D16-F242-4505-9A54-97F4720C5C9A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821F-D6A2-41B5-81E9-44849D8D7A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846182"/>
      </p:ext>
    </p:extLst>
  </p:cSld>
  <p:clrMapOvr>
    <a:masterClrMapping/>
  </p:clrMapOvr>
  <p:transition advClick="0" advTm="5000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6D16-F242-4505-9A54-97F4720C5C9A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821F-D6A2-41B5-81E9-44849D8D7A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037824"/>
      </p:ext>
    </p:extLst>
  </p:cSld>
  <p:clrMapOvr>
    <a:masterClrMapping/>
  </p:clrMapOvr>
  <p:transition advClick="0" advTm="5000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6D16-F242-4505-9A54-97F4720C5C9A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821F-D6A2-41B5-81E9-44849D8D7A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200343"/>
      </p:ext>
    </p:extLst>
  </p:cSld>
  <p:clrMapOvr>
    <a:masterClrMapping/>
  </p:clrMapOvr>
  <p:transition advClick="0" advTm="5000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6D16-F242-4505-9A54-97F4720C5C9A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821F-D6A2-41B5-81E9-44849D8D7A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701451"/>
      </p:ext>
    </p:extLst>
  </p:cSld>
  <p:clrMapOvr>
    <a:masterClrMapping/>
  </p:clrMapOvr>
  <p:transition advClick="0" advTm="5000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66D16-F242-4505-9A54-97F4720C5C9A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3821F-D6A2-41B5-81E9-44849D8D7A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14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5000">
    <p:diamond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ru-RU" b="1" i="1" dirty="0" err="1" smtClean="0">
                <a:latin typeface="Batang" panose="02030600000101010101" pitchFamily="18" charset="-127"/>
                <a:ea typeface="Batang" panose="02030600000101010101" pitchFamily="18" charset="-127"/>
              </a:rPr>
              <a:t>Смурфики</a:t>
            </a:r>
            <a:r>
              <a:rPr lang="ru-RU" b="1" i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ru-RU" b="1" i="1" dirty="0" smtClean="0"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i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2 этап 5-7 классы</a:t>
            </a:r>
            <a:endParaRPr lang="ru-RU" i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МОУ Брейтовская СОШ</a:t>
            </a:r>
          </a:p>
          <a:p>
            <a:pPr algn="r"/>
            <a:r>
              <a:rPr lang="ru-RU" dirty="0" smtClean="0"/>
              <a:t>Руководитель Струбина Е.И.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-1" y="368135"/>
            <a:ext cx="115190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i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«Скромный букетик»</a:t>
            </a:r>
            <a:endParaRPr lang="ru-RU" sz="7200" b="1" i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6708853"/>
      </p:ext>
    </p:extLst>
  </p:cSld>
  <p:clrMapOvr>
    <a:masterClrMapping/>
  </p:clrMapOvr>
  <p:transition advClick="0" advTm="5000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Описание материалов</a:t>
            </a:r>
            <a:r>
              <a:rPr lang="ru-RU" i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:</a:t>
            </a:r>
            <a:endParaRPr lang="ru-RU" i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" r="2508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- Бутылка из под газировки зелёного цвета</a:t>
            </a:r>
          </a:p>
          <a:p>
            <a:pPr marL="342900" indent="-342900">
              <a:buFontTx/>
              <a:buChar char="-"/>
            </a:pPr>
            <a:r>
              <a:rPr lang="ru-RU" sz="2000" dirty="0" smtClean="0"/>
              <a:t>Бумажные черновики, порезанные на квадраты со стороной 8 см,</a:t>
            </a:r>
          </a:p>
          <a:p>
            <a:pPr marL="342900" indent="-342900">
              <a:buFontTx/>
              <a:buChar char="-"/>
            </a:pPr>
            <a:r>
              <a:rPr lang="ru-RU" sz="2000" dirty="0" smtClean="0"/>
              <a:t>Ножницы, нож</a:t>
            </a:r>
          </a:p>
          <a:p>
            <a:pPr marL="342900" indent="-342900">
              <a:buFontTx/>
              <a:buChar char="-"/>
            </a:pPr>
            <a:r>
              <a:rPr lang="ru-RU" sz="2000" dirty="0" smtClean="0"/>
              <a:t>Доска разделочная</a:t>
            </a:r>
          </a:p>
          <a:p>
            <a:pPr marL="342900" indent="-342900">
              <a:buFontTx/>
              <a:buChar char="-"/>
            </a:pPr>
            <a:r>
              <a:rPr lang="ru-RU" sz="2000" dirty="0" err="1" smtClean="0"/>
              <a:t>Степлер</a:t>
            </a:r>
            <a:r>
              <a:rPr lang="ru-RU" sz="2000" dirty="0" smtClean="0"/>
              <a:t> </a:t>
            </a:r>
          </a:p>
          <a:p>
            <a:pPr marL="342900" indent="-342900">
              <a:buFontTx/>
              <a:buChar char="-"/>
            </a:pPr>
            <a:r>
              <a:rPr lang="ru-RU" sz="2000" dirty="0" smtClean="0"/>
              <a:t>Гуашь, кисточка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80650580"/>
      </p:ext>
    </p:extLst>
  </p:cSld>
  <p:clrMapOvr>
    <a:masterClrMapping/>
  </p:clrMapOvr>
  <p:transition advClick="0" advTm="5000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Оценка стоимости поделки:</a:t>
            </a:r>
            <a:endParaRPr lang="ru-RU" b="1" i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/>
              <a:t>5 копеек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839788" y="3070294"/>
            <a:ext cx="3932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Этапы работы:</a:t>
            </a:r>
            <a:endParaRPr lang="ru-RU" sz="3200" b="1" i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8784" y="4298868"/>
            <a:ext cx="29925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Подготовка бутылки под будущую вазу</a:t>
            </a:r>
            <a:endParaRPr lang="ru-RU" sz="2000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545" y="692190"/>
            <a:ext cx="4037611" cy="5383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135569"/>
      </p:ext>
    </p:extLst>
  </p:cSld>
  <p:clrMapOvr>
    <a:masterClrMapping/>
  </p:clrMapOvr>
  <p:transition advClick="0" advTm="5000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Этапы работы:</a:t>
            </a:r>
            <a:endParaRPr lang="ru-RU" b="1" i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90" b="20390"/>
          <a:stretch>
            <a:fillRect/>
          </a:stretch>
        </p:blipFill>
        <p:spPr>
          <a:xfrm>
            <a:off x="6108848" y="987425"/>
            <a:ext cx="5246539" cy="414271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Разрезание бутылки на полоски – стебельки</a:t>
            </a:r>
            <a:endParaRPr lang="ru-RU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9493" y="2756065"/>
            <a:ext cx="2920588" cy="3894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725360"/>
      </p:ext>
    </p:extLst>
  </p:cSld>
  <p:clrMapOvr>
    <a:masterClrMapping/>
  </p:clrMapOvr>
  <p:transition advClick="0" advTm="5000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Этапы работы:</a:t>
            </a:r>
            <a:endParaRPr lang="ru-RU" b="1" i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90" b="20390"/>
          <a:stretch>
            <a:fillRect/>
          </a:stretch>
        </p:blipFill>
        <p:spPr>
          <a:xfrm>
            <a:off x="641267" y="2602470"/>
            <a:ext cx="4705205" cy="371527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/>
              <a:t>Заготовка для цветочка</a:t>
            </a:r>
            <a:endParaRPr lang="ru-RU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993" y="192906"/>
            <a:ext cx="3200400" cy="42672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0675" y="1960419"/>
            <a:ext cx="32004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164710"/>
      </p:ext>
    </p:extLst>
  </p:cSld>
  <p:clrMapOvr>
    <a:masterClrMapping/>
  </p:clrMapOvr>
  <p:transition advClick="0" advTm="5000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prstClr val="black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Этапы работы:</a:t>
            </a:r>
            <a:endParaRPr lang="ru-RU" dirty="0"/>
          </a:p>
        </p:txBody>
      </p:sp>
      <p:pic>
        <p:nvPicPr>
          <p:cNvPr id="6" name="Рисунок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90" b="20390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Крепление цветочков на стебельки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677619604"/>
      </p:ext>
    </p:extLst>
  </p:cSld>
  <p:clrMapOvr>
    <a:masterClrMapping/>
  </p:clrMapOvr>
  <p:transition advClick="0" advTm="5000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Готовый букет</a:t>
            </a:r>
            <a:endParaRPr lang="ru-RU" b="1" i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90" b="20390"/>
          <a:stretch>
            <a:fillRect/>
          </a:stretch>
        </p:blipFill>
        <p:spPr>
          <a:xfrm>
            <a:off x="5676404" y="987426"/>
            <a:ext cx="5678983" cy="448417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19" y="2057399"/>
            <a:ext cx="3538847" cy="4718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275416"/>
      </p:ext>
    </p:extLst>
  </p:cSld>
  <p:clrMapOvr>
    <a:masterClrMapping/>
  </p:clrMapOvr>
  <p:transition advClick="0" advTm="5000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80</Words>
  <Application>Microsoft Office PowerPoint</Application>
  <PresentationFormat>Широкоэкранный</PresentationFormat>
  <Paragraphs>22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Batang</vt:lpstr>
      <vt:lpstr>Arial</vt:lpstr>
      <vt:lpstr>Calibri</vt:lpstr>
      <vt:lpstr>Calibri Light</vt:lpstr>
      <vt:lpstr>Тема Office</vt:lpstr>
      <vt:lpstr>Смурфики 2 этап 5-7 классы</vt:lpstr>
      <vt:lpstr>Описание материалов:</vt:lpstr>
      <vt:lpstr>Оценка стоимости поделки:</vt:lpstr>
      <vt:lpstr>Этапы работы:</vt:lpstr>
      <vt:lpstr>Этапы работы:</vt:lpstr>
      <vt:lpstr>Этапы работы:</vt:lpstr>
      <vt:lpstr>Готовый букет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Смурфики 2 этап 5-7 классы</dc:title>
  <dc:creator>ИМЦ-Струбина</dc:creator>
  <cp:lastModifiedBy>ИМЦ-Струбина</cp:lastModifiedBy>
  <cp:revision>12</cp:revision>
  <dcterms:created xsi:type="dcterms:W3CDTF">2024-03-18T16:03:47Z</dcterms:created>
  <dcterms:modified xsi:type="dcterms:W3CDTF">2024-03-18T17:59:53Z</dcterms:modified>
</cp:coreProperties>
</file>