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72" r:id="rId4"/>
    <p:sldId id="262" r:id="rId5"/>
    <p:sldId id="258" r:id="rId6"/>
    <p:sldId id="259" r:id="rId7"/>
    <p:sldId id="265" r:id="rId8"/>
    <p:sldId id="260" r:id="rId9"/>
    <p:sldId id="261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1013" y="-2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A2E0-7D9A-4FB3-9176-B150B6F5813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3F47-0512-4561-9827-6F68BB67E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196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A2E0-7D9A-4FB3-9176-B150B6F5813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3F47-0512-4561-9827-6F68BB67E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005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A2E0-7D9A-4FB3-9176-B150B6F5813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3F47-0512-4561-9827-6F68BB67E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753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A2E0-7D9A-4FB3-9176-B150B6F5813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3F47-0512-4561-9827-6F68BB67E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843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A2E0-7D9A-4FB3-9176-B150B6F5813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3F47-0512-4561-9827-6F68BB67E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791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A2E0-7D9A-4FB3-9176-B150B6F5813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3F47-0512-4561-9827-6F68BB67E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312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A2E0-7D9A-4FB3-9176-B150B6F5813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3F47-0512-4561-9827-6F68BB67E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422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A2E0-7D9A-4FB3-9176-B150B6F5813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3F47-0512-4561-9827-6F68BB67E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203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A2E0-7D9A-4FB3-9176-B150B6F5813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3F47-0512-4561-9827-6F68BB67E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263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A2E0-7D9A-4FB3-9176-B150B6F5813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3F47-0512-4561-9827-6F68BB67E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860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A2E0-7D9A-4FB3-9176-B150B6F5813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3F47-0512-4561-9827-6F68BB67E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500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A2E0-7D9A-4FB3-9176-B150B6F5813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3F47-0512-4561-9827-6F68BB67E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684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cale_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9168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3" y="2421081"/>
            <a:ext cx="11891529" cy="132556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Родины моей начало…»</a:t>
            </a:r>
            <a:b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этап, 8-11 классы</a:t>
            </a:r>
            <a:b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«Мой </a:t>
            </a:r>
            <a:r>
              <a:rPr lang="ru-RU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край родной глазами </a:t>
            </a: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туриста» 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4950" y="6305550"/>
            <a:ext cx="203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1172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Брейтовская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24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0118" y="5673437"/>
            <a:ext cx="5011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Команда: «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Брейтовские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помидорки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Цырулева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Н.Е.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233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608" y="143490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Прощеный ручей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12" y="1344494"/>
            <a:ext cx="5465535" cy="4097458"/>
          </a:xfrm>
          <a:prstGeom prst="rect">
            <a:avLst/>
          </a:prstGeom>
        </p:spPr>
      </p:pic>
      <p:sp>
        <p:nvSpPr>
          <p:cNvPr id="9" name="Полилиния 8">
            <a:hlinkClick r:id="" action="ppaction://noaction"/>
          </p:cNvPr>
          <p:cNvSpPr/>
          <p:nvPr/>
        </p:nvSpPr>
        <p:spPr>
          <a:xfrm>
            <a:off x="9693530" y="4790341"/>
            <a:ext cx="1498998" cy="1408448"/>
          </a:xfrm>
          <a:custGeom>
            <a:avLst/>
            <a:gdLst/>
            <a:ahLst/>
            <a:cxnLst/>
            <a:rect l="l" t="t" r="r" b="b"/>
            <a:pathLst>
              <a:path w="1498998" h="1408448">
                <a:moveTo>
                  <a:pt x="1232679" y="771373"/>
                </a:moveTo>
                <a:lnTo>
                  <a:pt x="1425951" y="771374"/>
                </a:lnTo>
                <a:cubicBezTo>
                  <a:pt x="1425951" y="1083244"/>
                  <a:pt x="1186164" y="1349256"/>
                  <a:pt x="859377" y="1399914"/>
                </a:cubicBezTo>
                <a:cubicBezTo>
                  <a:pt x="513128" y="1453588"/>
                  <a:pt x="180783" y="1249025"/>
                  <a:pt x="94040" y="928836"/>
                </a:cubicBezTo>
                <a:lnTo>
                  <a:pt x="0" y="928835"/>
                </a:lnTo>
                <a:lnTo>
                  <a:pt x="169684" y="771374"/>
                </a:lnTo>
                <a:lnTo>
                  <a:pt x="386544" y="928835"/>
                </a:lnTo>
                <a:lnTo>
                  <a:pt x="293236" y="928835"/>
                </a:lnTo>
                <a:cubicBezTo>
                  <a:pt x="375128" y="1161502"/>
                  <a:pt x="622077" y="1294540"/>
                  <a:pt x="863839" y="1236232"/>
                </a:cubicBezTo>
                <a:cubicBezTo>
                  <a:pt x="1080320" y="1184023"/>
                  <a:pt x="1232679" y="992001"/>
                  <a:pt x="1232679" y="771373"/>
                </a:cubicBezTo>
                <a:close/>
                <a:moveTo>
                  <a:pt x="909439" y="746852"/>
                </a:moveTo>
                <a:cubicBezTo>
                  <a:pt x="901638" y="746852"/>
                  <a:pt x="894870" y="747512"/>
                  <a:pt x="889134" y="748831"/>
                </a:cubicBezTo>
                <a:cubicBezTo>
                  <a:pt x="883398" y="750151"/>
                  <a:pt x="878637" y="752101"/>
                  <a:pt x="874851" y="754682"/>
                </a:cubicBezTo>
                <a:cubicBezTo>
                  <a:pt x="871065" y="757263"/>
                  <a:pt x="868283" y="760361"/>
                  <a:pt x="866505" y="763975"/>
                </a:cubicBezTo>
                <a:cubicBezTo>
                  <a:pt x="864727" y="767588"/>
                  <a:pt x="863838" y="771747"/>
                  <a:pt x="863838" y="776451"/>
                </a:cubicBezTo>
                <a:cubicBezTo>
                  <a:pt x="863838" y="784481"/>
                  <a:pt x="866390" y="790877"/>
                  <a:pt x="871495" y="795638"/>
                </a:cubicBezTo>
                <a:cubicBezTo>
                  <a:pt x="876600" y="800399"/>
                  <a:pt x="883742" y="802779"/>
                  <a:pt x="892920" y="802779"/>
                </a:cubicBezTo>
                <a:cubicBezTo>
                  <a:pt x="900376" y="802779"/>
                  <a:pt x="907288" y="800886"/>
                  <a:pt x="913655" y="797100"/>
                </a:cubicBezTo>
                <a:cubicBezTo>
                  <a:pt x="920022" y="793315"/>
                  <a:pt x="926705" y="787521"/>
                  <a:pt x="933703" y="779720"/>
                </a:cubicBezTo>
                <a:lnTo>
                  <a:pt x="933703" y="746852"/>
                </a:lnTo>
                <a:close/>
                <a:moveTo>
                  <a:pt x="585589" y="746852"/>
                </a:moveTo>
                <a:cubicBezTo>
                  <a:pt x="577788" y="746852"/>
                  <a:pt x="571020" y="747512"/>
                  <a:pt x="565284" y="748831"/>
                </a:cubicBezTo>
                <a:cubicBezTo>
                  <a:pt x="559548" y="750151"/>
                  <a:pt x="554787" y="752101"/>
                  <a:pt x="551001" y="754682"/>
                </a:cubicBezTo>
                <a:cubicBezTo>
                  <a:pt x="547215" y="757263"/>
                  <a:pt x="544433" y="760361"/>
                  <a:pt x="542655" y="763975"/>
                </a:cubicBezTo>
                <a:cubicBezTo>
                  <a:pt x="540877" y="767588"/>
                  <a:pt x="539988" y="771747"/>
                  <a:pt x="539988" y="776451"/>
                </a:cubicBezTo>
                <a:cubicBezTo>
                  <a:pt x="539988" y="784481"/>
                  <a:pt x="542540" y="790877"/>
                  <a:pt x="547645" y="795638"/>
                </a:cubicBezTo>
                <a:cubicBezTo>
                  <a:pt x="552750" y="800399"/>
                  <a:pt x="559892" y="802779"/>
                  <a:pt x="569070" y="802779"/>
                </a:cubicBezTo>
                <a:cubicBezTo>
                  <a:pt x="576526" y="802779"/>
                  <a:pt x="583438" y="800886"/>
                  <a:pt x="589805" y="797100"/>
                </a:cubicBezTo>
                <a:cubicBezTo>
                  <a:pt x="596172" y="793315"/>
                  <a:pt x="602855" y="787521"/>
                  <a:pt x="609853" y="779720"/>
                </a:cubicBezTo>
                <a:lnTo>
                  <a:pt x="609853" y="746852"/>
                </a:lnTo>
                <a:close/>
                <a:moveTo>
                  <a:pt x="1076243" y="681461"/>
                </a:moveTo>
                <a:cubicBezTo>
                  <a:pt x="1073834" y="700161"/>
                  <a:pt x="1071339" y="715935"/>
                  <a:pt x="1068758" y="728784"/>
                </a:cubicBezTo>
                <a:cubicBezTo>
                  <a:pt x="1066176" y="741633"/>
                  <a:pt x="1063423" y="752474"/>
                  <a:pt x="1060498" y="761307"/>
                </a:cubicBezTo>
                <a:cubicBezTo>
                  <a:pt x="1057572" y="770141"/>
                  <a:pt x="1054503" y="777340"/>
                  <a:pt x="1051291" y="782904"/>
                </a:cubicBezTo>
                <a:cubicBezTo>
                  <a:pt x="1048079" y="788468"/>
                  <a:pt x="1044752" y="793372"/>
                  <a:pt x="1041310" y="797617"/>
                </a:cubicBezTo>
                <a:lnTo>
                  <a:pt x="1125287" y="797617"/>
                </a:lnTo>
                <a:lnTo>
                  <a:pt x="1125287" y="681461"/>
                </a:lnTo>
                <a:close/>
                <a:moveTo>
                  <a:pt x="1059035" y="658058"/>
                </a:moveTo>
                <a:lnTo>
                  <a:pt x="1145076" y="658058"/>
                </a:lnTo>
                <a:cubicBezTo>
                  <a:pt x="1147830" y="658058"/>
                  <a:pt x="1149980" y="658889"/>
                  <a:pt x="1151529" y="660553"/>
                </a:cubicBezTo>
                <a:cubicBezTo>
                  <a:pt x="1153078" y="662216"/>
                  <a:pt x="1153852" y="664769"/>
                  <a:pt x="1153852" y="668211"/>
                </a:cubicBezTo>
                <a:lnTo>
                  <a:pt x="1153852" y="797617"/>
                </a:lnTo>
                <a:lnTo>
                  <a:pt x="1175363" y="797617"/>
                </a:lnTo>
                <a:cubicBezTo>
                  <a:pt x="1177772" y="797617"/>
                  <a:pt x="1179493" y="798076"/>
                  <a:pt x="1180525" y="798993"/>
                </a:cubicBezTo>
                <a:cubicBezTo>
                  <a:pt x="1181558" y="799911"/>
                  <a:pt x="1182074" y="801804"/>
                  <a:pt x="1182074" y="804672"/>
                </a:cubicBezTo>
                <a:lnTo>
                  <a:pt x="1182074" y="873677"/>
                </a:lnTo>
                <a:cubicBezTo>
                  <a:pt x="1182074" y="874480"/>
                  <a:pt x="1181902" y="875140"/>
                  <a:pt x="1181558" y="875656"/>
                </a:cubicBezTo>
                <a:cubicBezTo>
                  <a:pt x="1181214" y="876172"/>
                  <a:pt x="1180554" y="876603"/>
                  <a:pt x="1179579" y="876947"/>
                </a:cubicBezTo>
                <a:cubicBezTo>
                  <a:pt x="1178604" y="877291"/>
                  <a:pt x="1177313" y="877578"/>
                  <a:pt x="1175707" y="877807"/>
                </a:cubicBezTo>
                <a:cubicBezTo>
                  <a:pt x="1174101" y="878037"/>
                  <a:pt x="1172208" y="878151"/>
                  <a:pt x="1170028" y="878151"/>
                </a:cubicBezTo>
                <a:cubicBezTo>
                  <a:pt x="1167734" y="878151"/>
                  <a:pt x="1165841" y="878037"/>
                  <a:pt x="1164349" y="877807"/>
                </a:cubicBezTo>
                <a:cubicBezTo>
                  <a:pt x="1162858" y="877578"/>
                  <a:pt x="1161625" y="877291"/>
                  <a:pt x="1160650" y="876947"/>
                </a:cubicBezTo>
                <a:cubicBezTo>
                  <a:pt x="1159674" y="876603"/>
                  <a:pt x="1158986" y="876172"/>
                  <a:pt x="1158585" y="875656"/>
                </a:cubicBezTo>
                <a:cubicBezTo>
                  <a:pt x="1158183" y="875140"/>
                  <a:pt x="1157982" y="874480"/>
                  <a:pt x="1157982" y="873677"/>
                </a:cubicBezTo>
                <a:lnTo>
                  <a:pt x="1157982" y="821708"/>
                </a:lnTo>
                <a:lnTo>
                  <a:pt x="1018423" y="821708"/>
                </a:lnTo>
                <a:lnTo>
                  <a:pt x="1018423" y="873677"/>
                </a:lnTo>
                <a:cubicBezTo>
                  <a:pt x="1018423" y="874480"/>
                  <a:pt x="1018251" y="875140"/>
                  <a:pt x="1017907" y="875656"/>
                </a:cubicBezTo>
                <a:cubicBezTo>
                  <a:pt x="1017563" y="876172"/>
                  <a:pt x="1016903" y="876603"/>
                  <a:pt x="1015928" y="876947"/>
                </a:cubicBezTo>
                <a:cubicBezTo>
                  <a:pt x="1014953" y="877291"/>
                  <a:pt x="1013720" y="877578"/>
                  <a:pt x="1012228" y="877807"/>
                </a:cubicBezTo>
                <a:cubicBezTo>
                  <a:pt x="1010737" y="878037"/>
                  <a:pt x="1008902" y="878151"/>
                  <a:pt x="1006722" y="878151"/>
                </a:cubicBezTo>
                <a:cubicBezTo>
                  <a:pt x="1004313" y="878151"/>
                  <a:pt x="1002334" y="878037"/>
                  <a:pt x="1000785" y="877807"/>
                </a:cubicBezTo>
                <a:cubicBezTo>
                  <a:pt x="999236" y="877578"/>
                  <a:pt x="997974" y="877291"/>
                  <a:pt x="996999" y="876947"/>
                </a:cubicBezTo>
                <a:cubicBezTo>
                  <a:pt x="996024" y="876603"/>
                  <a:pt x="995336" y="876172"/>
                  <a:pt x="994934" y="875656"/>
                </a:cubicBezTo>
                <a:cubicBezTo>
                  <a:pt x="994533" y="875140"/>
                  <a:pt x="994332" y="874480"/>
                  <a:pt x="994332" y="873677"/>
                </a:cubicBezTo>
                <a:lnTo>
                  <a:pt x="994332" y="804672"/>
                </a:lnTo>
                <a:cubicBezTo>
                  <a:pt x="994332" y="801804"/>
                  <a:pt x="994791" y="799911"/>
                  <a:pt x="995709" y="798993"/>
                </a:cubicBezTo>
                <a:cubicBezTo>
                  <a:pt x="996626" y="798076"/>
                  <a:pt x="998404" y="797617"/>
                  <a:pt x="1001043" y="797617"/>
                </a:cubicBezTo>
                <a:lnTo>
                  <a:pt x="1012056" y="797617"/>
                </a:lnTo>
                <a:cubicBezTo>
                  <a:pt x="1016301" y="792454"/>
                  <a:pt x="1020259" y="786546"/>
                  <a:pt x="1023930" y="779892"/>
                </a:cubicBezTo>
                <a:cubicBezTo>
                  <a:pt x="1027601" y="773238"/>
                  <a:pt x="1031014" y="764892"/>
                  <a:pt x="1034169" y="754854"/>
                </a:cubicBezTo>
                <a:cubicBezTo>
                  <a:pt x="1037324" y="744816"/>
                  <a:pt x="1040220" y="732742"/>
                  <a:pt x="1042859" y="718631"/>
                </a:cubicBezTo>
                <a:cubicBezTo>
                  <a:pt x="1045498" y="704520"/>
                  <a:pt x="1047907" y="687656"/>
                  <a:pt x="1050087" y="668039"/>
                </a:cubicBezTo>
                <a:cubicBezTo>
                  <a:pt x="1050316" y="666432"/>
                  <a:pt x="1050632" y="664970"/>
                  <a:pt x="1051033" y="663650"/>
                </a:cubicBezTo>
                <a:cubicBezTo>
                  <a:pt x="1051435" y="662331"/>
                  <a:pt x="1052008" y="661299"/>
                  <a:pt x="1052754" y="660553"/>
                </a:cubicBezTo>
                <a:cubicBezTo>
                  <a:pt x="1053500" y="659807"/>
                  <a:pt x="1054389" y="659205"/>
                  <a:pt x="1055421" y="658746"/>
                </a:cubicBezTo>
                <a:cubicBezTo>
                  <a:pt x="1056454" y="658287"/>
                  <a:pt x="1057658" y="658058"/>
                  <a:pt x="1059035" y="658058"/>
                </a:cubicBezTo>
                <a:close/>
                <a:moveTo>
                  <a:pt x="345013" y="657197"/>
                </a:moveTo>
                <a:cubicBezTo>
                  <a:pt x="347881" y="657197"/>
                  <a:pt x="350233" y="657283"/>
                  <a:pt x="352069" y="657455"/>
                </a:cubicBezTo>
                <a:cubicBezTo>
                  <a:pt x="353904" y="657628"/>
                  <a:pt x="355338" y="657972"/>
                  <a:pt x="356371" y="658488"/>
                </a:cubicBezTo>
                <a:cubicBezTo>
                  <a:pt x="357403" y="659004"/>
                  <a:pt x="358149" y="659578"/>
                  <a:pt x="358608" y="660209"/>
                </a:cubicBezTo>
                <a:cubicBezTo>
                  <a:pt x="359067" y="660840"/>
                  <a:pt x="359296" y="661614"/>
                  <a:pt x="359296" y="662532"/>
                </a:cubicBezTo>
                <a:lnTo>
                  <a:pt x="359296" y="725514"/>
                </a:lnTo>
                <a:lnTo>
                  <a:pt x="438282" y="725514"/>
                </a:lnTo>
                <a:lnTo>
                  <a:pt x="438282" y="662532"/>
                </a:lnTo>
                <a:cubicBezTo>
                  <a:pt x="438282" y="661614"/>
                  <a:pt x="438512" y="660840"/>
                  <a:pt x="438970" y="660209"/>
                </a:cubicBezTo>
                <a:cubicBezTo>
                  <a:pt x="439429" y="659578"/>
                  <a:pt x="440175" y="659004"/>
                  <a:pt x="441208" y="658488"/>
                </a:cubicBezTo>
                <a:cubicBezTo>
                  <a:pt x="442240" y="657972"/>
                  <a:pt x="443674" y="657628"/>
                  <a:pt x="445510" y="657455"/>
                </a:cubicBezTo>
                <a:cubicBezTo>
                  <a:pt x="447345" y="657283"/>
                  <a:pt x="449697" y="657197"/>
                  <a:pt x="452565" y="657197"/>
                </a:cubicBezTo>
                <a:cubicBezTo>
                  <a:pt x="455318" y="657197"/>
                  <a:pt x="457613" y="657283"/>
                  <a:pt x="459448" y="657455"/>
                </a:cubicBezTo>
                <a:cubicBezTo>
                  <a:pt x="461284" y="657628"/>
                  <a:pt x="462718" y="657972"/>
                  <a:pt x="463750" y="658488"/>
                </a:cubicBezTo>
                <a:cubicBezTo>
                  <a:pt x="464783" y="659004"/>
                  <a:pt x="465529" y="659578"/>
                  <a:pt x="465987" y="660209"/>
                </a:cubicBezTo>
                <a:cubicBezTo>
                  <a:pt x="466446" y="660840"/>
                  <a:pt x="466676" y="661614"/>
                  <a:pt x="466676" y="662532"/>
                </a:cubicBezTo>
                <a:lnTo>
                  <a:pt x="466676" y="817406"/>
                </a:lnTo>
                <a:cubicBezTo>
                  <a:pt x="466676" y="818324"/>
                  <a:pt x="466446" y="819098"/>
                  <a:pt x="465987" y="819729"/>
                </a:cubicBezTo>
                <a:cubicBezTo>
                  <a:pt x="465529" y="820360"/>
                  <a:pt x="464783" y="820905"/>
                  <a:pt x="463750" y="821364"/>
                </a:cubicBezTo>
                <a:cubicBezTo>
                  <a:pt x="462718" y="821823"/>
                  <a:pt x="461284" y="822167"/>
                  <a:pt x="459448" y="822397"/>
                </a:cubicBezTo>
                <a:cubicBezTo>
                  <a:pt x="457613" y="822626"/>
                  <a:pt x="455318" y="822741"/>
                  <a:pt x="452565" y="822741"/>
                </a:cubicBezTo>
                <a:cubicBezTo>
                  <a:pt x="449697" y="822741"/>
                  <a:pt x="447345" y="822626"/>
                  <a:pt x="445510" y="822397"/>
                </a:cubicBezTo>
                <a:cubicBezTo>
                  <a:pt x="443674" y="822167"/>
                  <a:pt x="442240" y="821823"/>
                  <a:pt x="441208" y="821364"/>
                </a:cubicBezTo>
                <a:cubicBezTo>
                  <a:pt x="440175" y="820905"/>
                  <a:pt x="439429" y="820360"/>
                  <a:pt x="438970" y="819729"/>
                </a:cubicBezTo>
                <a:cubicBezTo>
                  <a:pt x="438512" y="819098"/>
                  <a:pt x="438282" y="818324"/>
                  <a:pt x="438282" y="817406"/>
                </a:cubicBezTo>
                <a:lnTo>
                  <a:pt x="438282" y="749434"/>
                </a:lnTo>
                <a:lnTo>
                  <a:pt x="359296" y="749434"/>
                </a:lnTo>
                <a:lnTo>
                  <a:pt x="359296" y="817406"/>
                </a:lnTo>
                <a:cubicBezTo>
                  <a:pt x="359296" y="818324"/>
                  <a:pt x="359067" y="819098"/>
                  <a:pt x="358608" y="819729"/>
                </a:cubicBezTo>
                <a:cubicBezTo>
                  <a:pt x="358149" y="820360"/>
                  <a:pt x="357403" y="820905"/>
                  <a:pt x="356371" y="821364"/>
                </a:cubicBezTo>
                <a:cubicBezTo>
                  <a:pt x="355338" y="821823"/>
                  <a:pt x="353904" y="822167"/>
                  <a:pt x="352069" y="822397"/>
                </a:cubicBezTo>
                <a:cubicBezTo>
                  <a:pt x="350233" y="822626"/>
                  <a:pt x="347881" y="822741"/>
                  <a:pt x="345013" y="822741"/>
                </a:cubicBezTo>
                <a:cubicBezTo>
                  <a:pt x="342260" y="822741"/>
                  <a:pt x="339966" y="822626"/>
                  <a:pt x="338130" y="822397"/>
                </a:cubicBezTo>
                <a:cubicBezTo>
                  <a:pt x="336295" y="822167"/>
                  <a:pt x="334832" y="821823"/>
                  <a:pt x="333742" y="821364"/>
                </a:cubicBezTo>
                <a:cubicBezTo>
                  <a:pt x="332652" y="820905"/>
                  <a:pt x="331906" y="820360"/>
                  <a:pt x="331505" y="819729"/>
                </a:cubicBezTo>
                <a:cubicBezTo>
                  <a:pt x="331103" y="819098"/>
                  <a:pt x="330903" y="818324"/>
                  <a:pt x="330903" y="817406"/>
                </a:cubicBezTo>
                <a:lnTo>
                  <a:pt x="330903" y="662532"/>
                </a:lnTo>
                <a:cubicBezTo>
                  <a:pt x="330903" y="661614"/>
                  <a:pt x="331103" y="660840"/>
                  <a:pt x="331505" y="660209"/>
                </a:cubicBezTo>
                <a:cubicBezTo>
                  <a:pt x="331906" y="659578"/>
                  <a:pt x="332652" y="659004"/>
                  <a:pt x="333742" y="658488"/>
                </a:cubicBezTo>
                <a:cubicBezTo>
                  <a:pt x="334832" y="657972"/>
                  <a:pt x="336295" y="657628"/>
                  <a:pt x="338130" y="657455"/>
                </a:cubicBezTo>
                <a:cubicBezTo>
                  <a:pt x="339966" y="657283"/>
                  <a:pt x="342260" y="657197"/>
                  <a:pt x="345013" y="657197"/>
                </a:cubicBezTo>
                <a:close/>
                <a:moveTo>
                  <a:pt x="900835" y="654788"/>
                </a:moveTo>
                <a:cubicBezTo>
                  <a:pt x="911963" y="654788"/>
                  <a:pt x="921428" y="656050"/>
                  <a:pt x="929229" y="658574"/>
                </a:cubicBezTo>
                <a:cubicBezTo>
                  <a:pt x="937030" y="661098"/>
                  <a:pt x="943340" y="664798"/>
                  <a:pt x="948158" y="669673"/>
                </a:cubicBezTo>
                <a:cubicBezTo>
                  <a:pt x="952976" y="674549"/>
                  <a:pt x="956475" y="680601"/>
                  <a:pt x="958655" y="687828"/>
                </a:cubicBezTo>
                <a:cubicBezTo>
                  <a:pt x="960835" y="695056"/>
                  <a:pt x="961925" y="703488"/>
                  <a:pt x="961925" y="713124"/>
                </a:cubicBezTo>
                <a:lnTo>
                  <a:pt x="961925" y="817578"/>
                </a:lnTo>
                <a:cubicBezTo>
                  <a:pt x="961925" y="818955"/>
                  <a:pt x="961466" y="819987"/>
                  <a:pt x="960548" y="820676"/>
                </a:cubicBezTo>
                <a:cubicBezTo>
                  <a:pt x="959630" y="821364"/>
                  <a:pt x="958368" y="821880"/>
                  <a:pt x="956762" y="822224"/>
                </a:cubicBezTo>
                <a:cubicBezTo>
                  <a:pt x="955156" y="822569"/>
                  <a:pt x="952804" y="822741"/>
                  <a:pt x="949707" y="822741"/>
                </a:cubicBezTo>
                <a:cubicBezTo>
                  <a:pt x="946724" y="822741"/>
                  <a:pt x="944344" y="822569"/>
                  <a:pt x="942565" y="822224"/>
                </a:cubicBezTo>
                <a:cubicBezTo>
                  <a:pt x="940787" y="821880"/>
                  <a:pt x="939496" y="821364"/>
                  <a:pt x="938693" y="820676"/>
                </a:cubicBezTo>
                <a:cubicBezTo>
                  <a:pt x="937890" y="819987"/>
                  <a:pt x="937489" y="818955"/>
                  <a:pt x="937489" y="817578"/>
                </a:cubicBezTo>
                <a:lnTo>
                  <a:pt x="937489" y="802091"/>
                </a:lnTo>
                <a:cubicBezTo>
                  <a:pt x="930720" y="809318"/>
                  <a:pt x="923177" y="814940"/>
                  <a:pt x="914860" y="818955"/>
                </a:cubicBezTo>
                <a:cubicBezTo>
                  <a:pt x="906543" y="822970"/>
                  <a:pt x="897738" y="824978"/>
                  <a:pt x="888445" y="824978"/>
                </a:cubicBezTo>
                <a:cubicBezTo>
                  <a:pt x="880300" y="824978"/>
                  <a:pt x="872929" y="823917"/>
                  <a:pt x="866333" y="821794"/>
                </a:cubicBezTo>
                <a:cubicBezTo>
                  <a:pt x="859736" y="819672"/>
                  <a:pt x="854115" y="816603"/>
                  <a:pt x="849469" y="812588"/>
                </a:cubicBezTo>
                <a:cubicBezTo>
                  <a:pt x="844822" y="808573"/>
                  <a:pt x="841209" y="803640"/>
                  <a:pt x="838627" y="797789"/>
                </a:cubicBezTo>
                <a:cubicBezTo>
                  <a:pt x="836046" y="791938"/>
                  <a:pt x="834756" y="785284"/>
                  <a:pt x="834756" y="777827"/>
                </a:cubicBezTo>
                <a:cubicBezTo>
                  <a:pt x="834756" y="769108"/>
                  <a:pt x="836534" y="761537"/>
                  <a:pt x="840090" y="755112"/>
                </a:cubicBezTo>
                <a:cubicBezTo>
                  <a:pt x="843647" y="748688"/>
                  <a:pt x="848752" y="743353"/>
                  <a:pt x="855406" y="739109"/>
                </a:cubicBezTo>
                <a:cubicBezTo>
                  <a:pt x="862059" y="734864"/>
                  <a:pt x="870205" y="731680"/>
                  <a:pt x="879841" y="729558"/>
                </a:cubicBezTo>
                <a:cubicBezTo>
                  <a:pt x="889478" y="727436"/>
                  <a:pt x="900319" y="726375"/>
                  <a:pt x="912365" y="726375"/>
                </a:cubicBezTo>
                <a:lnTo>
                  <a:pt x="933703" y="726375"/>
                </a:lnTo>
                <a:lnTo>
                  <a:pt x="933703" y="714329"/>
                </a:lnTo>
                <a:cubicBezTo>
                  <a:pt x="933703" y="708363"/>
                  <a:pt x="933072" y="703086"/>
                  <a:pt x="931810" y="698497"/>
                </a:cubicBezTo>
                <a:cubicBezTo>
                  <a:pt x="930548" y="693908"/>
                  <a:pt x="928512" y="690094"/>
                  <a:pt x="925701" y="687054"/>
                </a:cubicBezTo>
                <a:cubicBezTo>
                  <a:pt x="922891" y="684014"/>
                  <a:pt x="919248" y="681719"/>
                  <a:pt x="914774" y="680170"/>
                </a:cubicBezTo>
                <a:cubicBezTo>
                  <a:pt x="910300" y="678622"/>
                  <a:pt x="904793" y="677847"/>
                  <a:pt x="898254" y="677847"/>
                </a:cubicBezTo>
                <a:cubicBezTo>
                  <a:pt x="891256" y="677847"/>
                  <a:pt x="884975" y="678679"/>
                  <a:pt x="879411" y="680342"/>
                </a:cubicBezTo>
                <a:cubicBezTo>
                  <a:pt x="873847" y="682006"/>
                  <a:pt x="868971" y="683841"/>
                  <a:pt x="864784" y="685849"/>
                </a:cubicBezTo>
                <a:cubicBezTo>
                  <a:pt x="860597" y="687857"/>
                  <a:pt x="857098" y="689692"/>
                  <a:pt x="854287" y="691356"/>
                </a:cubicBezTo>
                <a:cubicBezTo>
                  <a:pt x="851476" y="693019"/>
                  <a:pt x="849383" y="693851"/>
                  <a:pt x="848006" y="693851"/>
                </a:cubicBezTo>
                <a:cubicBezTo>
                  <a:pt x="847088" y="693851"/>
                  <a:pt x="846285" y="693621"/>
                  <a:pt x="845597" y="693163"/>
                </a:cubicBezTo>
                <a:cubicBezTo>
                  <a:pt x="844908" y="692704"/>
                  <a:pt x="844306" y="692015"/>
                  <a:pt x="843790" y="691098"/>
                </a:cubicBezTo>
                <a:cubicBezTo>
                  <a:pt x="843274" y="690180"/>
                  <a:pt x="842901" y="689004"/>
                  <a:pt x="842671" y="687570"/>
                </a:cubicBezTo>
                <a:cubicBezTo>
                  <a:pt x="842442" y="686136"/>
                  <a:pt x="842327" y="684558"/>
                  <a:pt x="842327" y="682838"/>
                </a:cubicBezTo>
                <a:cubicBezTo>
                  <a:pt x="842327" y="679970"/>
                  <a:pt x="842528" y="677704"/>
                  <a:pt x="842930" y="676040"/>
                </a:cubicBezTo>
                <a:cubicBezTo>
                  <a:pt x="843331" y="674377"/>
                  <a:pt x="844306" y="672800"/>
                  <a:pt x="845855" y="671308"/>
                </a:cubicBezTo>
                <a:cubicBezTo>
                  <a:pt x="847404" y="669817"/>
                  <a:pt x="850071" y="668067"/>
                  <a:pt x="853857" y="666060"/>
                </a:cubicBezTo>
                <a:cubicBezTo>
                  <a:pt x="857643" y="664052"/>
                  <a:pt x="862002" y="662216"/>
                  <a:pt x="866935" y="660553"/>
                </a:cubicBezTo>
                <a:cubicBezTo>
                  <a:pt x="871868" y="658889"/>
                  <a:pt x="877260" y="657513"/>
                  <a:pt x="883111" y="656423"/>
                </a:cubicBezTo>
                <a:cubicBezTo>
                  <a:pt x="888962" y="655333"/>
                  <a:pt x="894870" y="654788"/>
                  <a:pt x="900835" y="654788"/>
                </a:cubicBezTo>
                <a:close/>
                <a:moveTo>
                  <a:pt x="737250" y="654788"/>
                </a:moveTo>
                <a:cubicBezTo>
                  <a:pt x="745625" y="654788"/>
                  <a:pt x="753311" y="655677"/>
                  <a:pt x="760309" y="657455"/>
                </a:cubicBezTo>
                <a:cubicBezTo>
                  <a:pt x="767307" y="659234"/>
                  <a:pt x="773301" y="661930"/>
                  <a:pt x="778292" y="665543"/>
                </a:cubicBezTo>
                <a:cubicBezTo>
                  <a:pt x="783282" y="669157"/>
                  <a:pt x="787154" y="673631"/>
                  <a:pt x="789907" y="678966"/>
                </a:cubicBezTo>
                <a:cubicBezTo>
                  <a:pt x="792660" y="684300"/>
                  <a:pt x="794037" y="690524"/>
                  <a:pt x="794037" y="697637"/>
                </a:cubicBezTo>
                <a:cubicBezTo>
                  <a:pt x="794037" y="701881"/>
                  <a:pt x="793349" y="705925"/>
                  <a:pt x="791972" y="709769"/>
                </a:cubicBezTo>
                <a:cubicBezTo>
                  <a:pt x="790596" y="713612"/>
                  <a:pt x="788617" y="717139"/>
                  <a:pt x="786035" y="720352"/>
                </a:cubicBezTo>
                <a:cubicBezTo>
                  <a:pt x="783454" y="723564"/>
                  <a:pt x="780270" y="726432"/>
                  <a:pt x="776485" y="728956"/>
                </a:cubicBezTo>
                <a:cubicBezTo>
                  <a:pt x="772699" y="731480"/>
                  <a:pt x="768512" y="733430"/>
                  <a:pt x="763923" y="734807"/>
                </a:cubicBezTo>
                <a:lnTo>
                  <a:pt x="763578" y="734979"/>
                </a:lnTo>
                <a:cubicBezTo>
                  <a:pt x="768053" y="735438"/>
                  <a:pt x="772470" y="736728"/>
                  <a:pt x="776829" y="738850"/>
                </a:cubicBezTo>
                <a:cubicBezTo>
                  <a:pt x="781188" y="740973"/>
                  <a:pt x="785089" y="743726"/>
                  <a:pt x="788530" y="747110"/>
                </a:cubicBezTo>
                <a:cubicBezTo>
                  <a:pt x="791972" y="750495"/>
                  <a:pt x="794754" y="754510"/>
                  <a:pt x="796876" y="759156"/>
                </a:cubicBezTo>
                <a:cubicBezTo>
                  <a:pt x="798999" y="763802"/>
                  <a:pt x="800060" y="768936"/>
                  <a:pt x="800060" y="774558"/>
                </a:cubicBezTo>
                <a:cubicBezTo>
                  <a:pt x="800060" y="782359"/>
                  <a:pt x="798511" y="789357"/>
                  <a:pt x="795414" y="795552"/>
                </a:cubicBezTo>
                <a:cubicBezTo>
                  <a:pt x="792316" y="801747"/>
                  <a:pt x="787871" y="807053"/>
                  <a:pt x="782077" y="811469"/>
                </a:cubicBezTo>
                <a:cubicBezTo>
                  <a:pt x="776284" y="815886"/>
                  <a:pt x="769200" y="819242"/>
                  <a:pt x="760825" y="821536"/>
                </a:cubicBezTo>
                <a:cubicBezTo>
                  <a:pt x="752451" y="823831"/>
                  <a:pt x="742929" y="824978"/>
                  <a:pt x="732260" y="824978"/>
                </a:cubicBezTo>
                <a:cubicBezTo>
                  <a:pt x="726294" y="824978"/>
                  <a:pt x="720701" y="824548"/>
                  <a:pt x="715481" y="823687"/>
                </a:cubicBezTo>
                <a:cubicBezTo>
                  <a:pt x="710262" y="822827"/>
                  <a:pt x="705501" y="821737"/>
                  <a:pt x="701199" y="820418"/>
                </a:cubicBezTo>
                <a:cubicBezTo>
                  <a:pt x="696897" y="819098"/>
                  <a:pt x="693283" y="817664"/>
                  <a:pt x="690357" y="816116"/>
                </a:cubicBezTo>
                <a:cubicBezTo>
                  <a:pt x="687432" y="814567"/>
                  <a:pt x="685367" y="813276"/>
                  <a:pt x="684162" y="812244"/>
                </a:cubicBezTo>
                <a:cubicBezTo>
                  <a:pt x="682958" y="811211"/>
                  <a:pt x="682069" y="810265"/>
                  <a:pt x="681495" y="809404"/>
                </a:cubicBezTo>
                <a:cubicBezTo>
                  <a:pt x="680922" y="808544"/>
                  <a:pt x="680520" y="807597"/>
                  <a:pt x="680291" y="806565"/>
                </a:cubicBezTo>
                <a:cubicBezTo>
                  <a:pt x="680061" y="805532"/>
                  <a:pt x="679860" y="804271"/>
                  <a:pt x="679688" y="802779"/>
                </a:cubicBezTo>
                <a:cubicBezTo>
                  <a:pt x="679516" y="801288"/>
                  <a:pt x="679430" y="799510"/>
                  <a:pt x="679430" y="797445"/>
                </a:cubicBezTo>
                <a:cubicBezTo>
                  <a:pt x="679430" y="795609"/>
                  <a:pt x="679545" y="794060"/>
                  <a:pt x="679774" y="792798"/>
                </a:cubicBezTo>
                <a:cubicBezTo>
                  <a:pt x="680004" y="791536"/>
                  <a:pt x="680291" y="790504"/>
                  <a:pt x="680635" y="789701"/>
                </a:cubicBezTo>
                <a:cubicBezTo>
                  <a:pt x="680979" y="788898"/>
                  <a:pt x="681380" y="788296"/>
                  <a:pt x="681839" y="787894"/>
                </a:cubicBezTo>
                <a:cubicBezTo>
                  <a:pt x="682298" y="787493"/>
                  <a:pt x="682929" y="787292"/>
                  <a:pt x="683732" y="787292"/>
                </a:cubicBezTo>
                <a:cubicBezTo>
                  <a:pt x="684994" y="787292"/>
                  <a:pt x="686744" y="788066"/>
                  <a:pt x="688981" y="789615"/>
                </a:cubicBezTo>
                <a:cubicBezTo>
                  <a:pt x="691218" y="791164"/>
                  <a:pt x="694229" y="792884"/>
                  <a:pt x="698015" y="794777"/>
                </a:cubicBezTo>
                <a:cubicBezTo>
                  <a:pt x="701801" y="796670"/>
                  <a:pt x="706476" y="798420"/>
                  <a:pt x="712040" y="800026"/>
                </a:cubicBezTo>
                <a:cubicBezTo>
                  <a:pt x="717604" y="801632"/>
                  <a:pt x="724458" y="802435"/>
                  <a:pt x="732604" y="802435"/>
                </a:cubicBezTo>
                <a:cubicBezTo>
                  <a:pt x="738340" y="802435"/>
                  <a:pt x="743502" y="801833"/>
                  <a:pt x="748091" y="800628"/>
                </a:cubicBezTo>
                <a:cubicBezTo>
                  <a:pt x="752680" y="799424"/>
                  <a:pt x="756580" y="797645"/>
                  <a:pt x="759793" y="795294"/>
                </a:cubicBezTo>
                <a:cubicBezTo>
                  <a:pt x="763005" y="792942"/>
                  <a:pt x="765500" y="789988"/>
                  <a:pt x="767278" y="786431"/>
                </a:cubicBezTo>
                <a:cubicBezTo>
                  <a:pt x="769056" y="782875"/>
                  <a:pt x="769946" y="778745"/>
                  <a:pt x="769946" y="774041"/>
                </a:cubicBezTo>
                <a:cubicBezTo>
                  <a:pt x="769946" y="770026"/>
                  <a:pt x="769085" y="766412"/>
                  <a:pt x="767364" y="763200"/>
                </a:cubicBezTo>
                <a:cubicBezTo>
                  <a:pt x="765644" y="759988"/>
                  <a:pt x="762948" y="757263"/>
                  <a:pt x="759276" y="755026"/>
                </a:cubicBezTo>
                <a:cubicBezTo>
                  <a:pt x="755605" y="752789"/>
                  <a:pt x="750902" y="751040"/>
                  <a:pt x="745166" y="749778"/>
                </a:cubicBezTo>
                <a:cubicBezTo>
                  <a:pt x="739430" y="748516"/>
                  <a:pt x="732489" y="747885"/>
                  <a:pt x="724344" y="747885"/>
                </a:cubicBezTo>
                <a:lnTo>
                  <a:pt x="707135" y="747885"/>
                </a:lnTo>
                <a:cubicBezTo>
                  <a:pt x="705988" y="747885"/>
                  <a:pt x="705070" y="747684"/>
                  <a:pt x="704382" y="747283"/>
                </a:cubicBezTo>
                <a:cubicBezTo>
                  <a:pt x="703694" y="746881"/>
                  <a:pt x="703092" y="746250"/>
                  <a:pt x="702575" y="745390"/>
                </a:cubicBezTo>
                <a:cubicBezTo>
                  <a:pt x="702059" y="744529"/>
                  <a:pt x="701715" y="743382"/>
                  <a:pt x="701543" y="741948"/>
                </a:cubicBezTo>
                <a:cubicBezTo>
                  <a:pt x="701371" y="740514"/>
                  <a:pt x="701285" y="738822"/>
                  <a:pt x="701285" y="736872"/>
                </a:cubicBezTo>
                <a:cubicBezTo>
                  <a:pt x="701285" y="735036"/>
                  <a:pt x="701399" y="733430"/>
                  <a:pt x="701629" y="732053"/>
                </a:cubicBezTo>
                <a:cubicBezTo>
                  <a:pt x="701858" y="730677"/>
                  <a:pt x="702202" y="729587"/>
                  <a:pt x="702661" y="728784"/>
                </a:cubicBezTo>
                <a:cubicBezTo>
                  <a:pt x="703120" y="727981"/>
                  <a:pt x="703694" y="727378"/>
                  <a:pt x="704382" y="726977"/>
                </a:cubicBezTo>
                <a:cubicBezTo>
                  <a:pt x="705070" y="726575"/>
                  <a:pt x="705931" y="726375"/>
                  <a:pt x="706963" y="726375"/>
                </a:cubicBezTo>
                <a:lnTo>
                  <a:pt x="723655" y="726375"/>
                </a:lnTo>
                <a:cubicBezTo>
                  <a:pt x="730883" y="726375"/>
                  <a:pt x="737107" y="725801"/>
                  <a:pt x="742326" y="724654"/>
                </a:cubicBezTo>
                <a:cubicBezTo>
                  <a:pt x="747546" y="723506"/>
                  <a:pt x="751906" y="721814"/>
                  <a:pt x="755405" y="719577"/>
                </a:cubicBezTo>
                <a:cubicBezTo>
                  <a:pt x="758904" y="717340"/>
                  <a:pt x="761485" y="714587"/>
                  <a:pt x="763148" y="711317"/>
                </a:cubicBezTo>
                <a:cubicBezTo>
                  <a:pt x="764812" y="708048"/>
                  <a:pt x="765644" y="704291"/>
                  <a:pt x="765644" y="700046"/>
                </a:cubicBezTo>
                <a:cubicBezTo>
                  <a:pt x="765644" y="696260"/>
                  <a:pt x="764840" y="692933"/>
                  <a:pt x="763234" y="690065"/>
                </a:cubicBezTo>
                <a:cubicBezTo>
                  <a:pt x="761628" y="687197"/>
                  <a:pt x="759477" y="684817"/>
                  <a:pt x="756781" y="682924"/>
                </a:cubicBezTo>
                <a:cubicBezTo>
                  <a:pt x="754085" y="681031"/>
                  <a:pt x="750787" y="679597"/>
                  <a:pt x="746886" y="678622"/>
                </a:cubicBezTo>
                <a:cubicBezTo>
                  <a:pt x="742986" y="677646"/>
                  <a:pt x="738799" y="677159"/>
                  <a:pt x="734324" y="677159"/>
                </a:cubicBezTo>
                <a:cubicBezTo>
                  <a:pt x="727326" y="677159"/>
                  <a:pt x="721103" y="677962"/>
                  <a:pt x="715654" y="679568"/>
                </a:cubicBezTo>
                <a:cubicBezTo>
                  <a:pt x="710204" y="681174"/>
                  <a:pt x="705501" y="682924"/>
                  <a:pt x="701543" y="684817"/>
                </a:cubicBezTo>
                <a:cubicBezTo>
                  <a:pt x="697585" y="686709"/>
                  <a:pt x="694344" y="688430"/>
                  <a:pt x="691820" y="689979"/>
                </a:cubicBezTo>
                <a:cubicBezTo>
                  <a:pt x="689296" y="691528"/>
                  <a:pt x="687518" y="692302"/>
                  <a:pt x="686486" y="692302"/>
                </a:cubicBezTo>
                <a:cubicBezTo>
                  <a:pt x="685912" y="692302"/>
                  <a:pt x="685367" y="692159"/>
                  <a:pt x="684851" y="691872"/>
                </a:cubicBezTo>
                <a:cubicBezTo>
                  <a:pt x="684335" y="691585"/>
                  <a:pt x="683876" y="691069"/>
                  <a:pt x="683474" y="690323"/>
                </a:cubicBezTo>
                <a:cubicBezTo>
                  <a:pt x="683073" y="689578"/>
                  <a:pt x="682786" y="688545"/>
                  <a:pt x="682614" y="687226"/>
                </a:cubicBezTo>
                <a:cubicBezTo>
                  <a:pt x="682442" y="685906"/>
                  <a:pt x="682356" y="684329"/>
                  <a:pt x="682356" y="682493"/>
                </a:cubicBezTo>
                <a:cubicBezTo>
                  <a:pt x="682356" y="679167"/>
                  <a:pt x="682614" y="676528"/>
                  <a:pt x="683130" y="674578"/>
                </a:cubicBezTo>
                <a:cubicBezTo>
                  <a:pt x="683646" y="672627"/>
                  <a:pt x="684593" y="670964"/>
                  <a:pt x="685969" y="669587"/>
                </a:cubicBezTo>
                <a:cubicBezTo>
                  <a:pt x="687346" y="668211"/>
                  <a:pt x="689755" y="666605"/>
                  <a:pt x="693197" y="664769"/>
                </a:cubicBezTo>
                <a:cubicBezTo>
                  <a:pt x="696638" y="662933"/>
                  <a:pt x="700682" y="661299"/>
                  <a:pt x="705329" y="659865"/>
                </a:cubicBezTo>
                <a:cubicBezTo>
                  <a:pt x="709975" y="658431"/>
                  <a:pt x="715023" y="657226"/>
                  <a:pt x="720472" y="656251"/>
                </a:cubicBezTo>
                <a:cubicBezTo>
                  <a:pt x="725921" y="655276"/>
                  <a:pt x="731514" y="654788"/>
                  <a:pt x="737250" y="654788"/>
                </a:cubicBezTo>
                <a:close/>
                <a:moveTo>
                  <a:pt x="576985" y="654788"/>
                </a:moveTo>
                <a:cubicBezTo>
                  <a:pt x="588113" y="654788"/>
                  <a:pt x="597578" y="656050"/>
                  <a:pt x="605379" y="658574"/>
                </a:cubicBezTo>
                <a:cubicBezTo>
                  <a:pt x="613180" y="661098"/>
                  <a:pt x="619490" y="664798"/>
                  <a:pt x="624308" y="669673"/>
                </a:cubicBezTo>
                <a:cubicBezTo>
                  <a:pt x="629126" y="674549"/>
                  <a:pt x="632625" y="680601"/>
                  <a:pt x="634805" y="687828"/>
                </a:cubicBezTo>
                <a:cubicBezTo>
                  <a:pt x="636985" y="695056"/>
                  <a:pt x="638075" y="703488"/>
                  <a:pt x="638075" y="713124"/>
                </a:cubicBezTo>
                <a:lnTo>
                  <a:pt x="638075" y="817578"/>
                </a:lnTo>
                <a:cubicBezTo>
                  <a:pt x="638075" y="818955"/>
                  <a:pt x="637616" y="819987"/>
                  <a:pt x="636698" y="820676"/>
                </a:cubicBezTo>
                <a:cubicBezTo>
                  <a:pt x="635780" y="821364"/>
                  <a:pt x="634518" y="821880"/>
                  <a:pt x="632912" y="822224"/>
                </a:cubicBezTo>
                <a:cubicBezTo>
                  <a:pt x="631306" y="822569"/>
                  <a:pt x="628954" y="822741"/>
                  <a:pt x="625857" y="822741"/>
                </a:cubicBezTo>
                <a:cubicBezTo>
                  <a:pt x="622874" y="822741"/>
                  <a:pt x="620493" y="822569"/>
                  <a:pt x="618715" y="822224"/>
                </a:cubicBezTo>
                <a:cubicBezTo>
                  <a:pt x="616937" y="821880"/>
                  <a:pt x="615646" y="821364"/>
                  <a:pt x="614843" y="820676"/>
                </a:cubicBezTo>
                <a:cubicBezTo>
                  <a:pt x="614040" y="819987"/>
                  <a:pt x="613639" y="818955"/>
                  <a:pt x="613639" y="817578"/>
                </a:cubicBezTo>
                <a:lnTo>
                  <a:pt x="613639" y="802091"/>
                </a:lnTo>
                <a:cubicBezTo>
                  <a:pt x="606870" y="809318"/>
                  <a:pt x="599327" y="814940"/>
                  <a:pt x="591010" y="818955"/>
                </a:cubicBezTo>
                <a:cubicBezTo>
                  <a:pt x="582693" y="822970"/>
                  <a:pt x="573888" y="824978"/>
                  <a:pt x="564595" y="824978"/>
                </a:cubicBezTo>
                <a:cubicBezTo>
                  <a:pt x="556450" y="824978"/>
                  <a:pt x="549079" y="823917"/>
                  <a:pt x="542483" y="821794"/>
                </a:cubicBezTo>
                <a:cubicBezTo>
                  <a:pt x="535886" y="819672"/>
                  <a:pt x="530265" y="816603"/>
                  <a:pt x="525619" y="812588"/>
                </a:cubicBezTo>
                <a:cubicBezTo>
                  <a:pt x="520972" y="808573"/>
                  <a:pt x="517359" y="803640"/>
                  <a:pt x="514777" y="797789"/>
                </a:cubicBezTo>
                <a:cubicBezTo>
                  <a:pt x="512196" y="791938"/>
                  <a:pt x="510906" y="785284"/>
                  <a:pt x="510906" y="777827"/>
                </a:cubicBezTo>
                <a:cubicBezTo>
                  <a:pt x="510906" y="769108"/>
                  <a:pt x="512684" y="761537"/>
                  <a:pt x="516240" y="755112"/>
                </a:cubicBezTo>
                <a:cubicBezTo>
                  <a:pt x="519797" y="748688"/>
                  <a:pt x="524902" y="743353"/>
                  <a:pt x="531556" y="739109"/>
                </a:cubicBezTo>
                <a:cubicBezTo>
                  <a:pt x="538209" y="734864"/>
                  <a:pt x="546355" y="731680"/>
                  <a:pt x="555991" y="729558"/>
                </a:cubicBezTo>
                <a:cubicBezTo>
                  <a:pt x="565628" y="727436"/>
                  <a:pt x="576469" y="726375"/>
                  <a:pt x="588515" y="726375"/>
                </a:cubicBezTo>
                <a:lnTo>
                  <a:pt x="609853" y="726375"/>
                </a:lnTo>
                <a:lnTo>
                  <a:pt x="609853" y="714329"/>
                </a:lnTo>
                <a:cubicBezTo>
                  <a:pt x="609853" y="708363"/>
                  <a:pt x="609222" y="703086"/>
                  <a:pt x="607960" y="698497"/>
                </a:cubicBezTo>
                <a:cubicBezTo>
                  <a:pt x="606698" y="693908"/>
                  <a:pt x="604662" y="690094"/>
                  <a:pt x="601851" y="687054"/>
                </a:cubicBezTo>
                <a:cubicBezTo>
                  <a:pt x="599041" y="684014"/>
                  <a:pt x="595398" y="681719"/>
                  <a:pt x="590924" y="680170"/>
                </a:cubicBezTo>
                <a:cubicBezTo>
                  <a:pt x="586450" y="678622"/>
                  <a:pt x="580943" y="677847"/>
                  <a:pt x="574404" y="677847"/>
                </a:cubicBezTo>
                <a:cubicBezTo>
                  <a:pt x="567406" y="677847"/>
                  <a:pt x="561125" y="678679"/>
                  <a:pt x="555561" y="680342"/>
                </a:cubicBezTo>
                <a:cubicBezTo>
                  <a:pt x="549997" y="682006"/>
                  <a:pt x="545121" y="683841"/>
                  <a:pt x="540934" y="685849"/>
                </a:cubicBezTo>
                <a:cubicBezTo>
                  <a:pt x="536747" y="687857"/>
                  <a:pt x="533248" y="689692"/>
                  <a:pt x="530437" y="691356"/>
                </a:cubicBezTo>
                <a:cubicBezTo>
                  <a:pt x="527626" y="693019"/>
                  <a:pt x="525533" y="693851"/>
                  <a:pt x="524156" y="693851"/>
                </a:cubicBezTo>
                <a:cubicBezTo>
                  <a:pt x="523238" y="693851"/>
                  <a:pt x="522435" y="693621"/>
                  <a:pt x="521747" y="693163"/>
                </a:cubicBezTo>
                <a:cubicBezTo>
                  <a:pt x="521058" y="692704"/>
                  <a:pt x="520456" y="692015"/>
                  <a:pt x="519940" y="691098"/>
                </a:cubicBezTo>
                <a:cubicBezTo>
                  <a:pt x="519424" y="690180"/>
                  <a:pt x="519051" y="689004"/>
                  <a:pt x="518821" y="687570"/>
                </a:cubicBezTo>
                <a:cubicBezTo>
                  <a:pt x="518592" y="686136"/>
                  <a:pt x="518477" y="684558"/>
                  <a:pt x="518477" y="682838"/>
                </a:cubicBezTo>
                <a:cubicBezTo>
                  <a:pt x="518477" y="679970"/>
                  <a:pt x="518678" y="677704"/>
                  <a:pt x="519080" y="676040"/>
                </a:cubicBezTo>
                <a:cubicBezTo>
                  <a:pt x="519481" y="674377"/>
                  <a:pt x="520456" y="672800"/>
                  <a:pt x="522005" y="671308"/>
                </a:cubicBezTo>
                <a:cubicBezTo>
                  <a:pt x="523554" y="669817"/>
                  <a:pt x="526221" y="668067"/>
                  <a:pt x="530007" y="666060"/>
                </a:cubicBezTo>
                <a:cubicBezTo>
                  <a:pt x="533793" y="664052"/>
                  <a:pt x="538152" y="662216"/>
                  <a:pt x="543085" y="660553"/>
                </a:cubicBezTo>
                <a:cubicBezTo>
                  <a:pt x="548018" y="658889"/>
                  <a:pt x="553410" y="657513"/>
                  <a:pt x="559261" y="656423"/>
                </a:cubicBezTo>
                <a:cubicBezTo>
                  <a:pt x="565112" y="655333"/>
                  <a:pt x="571020" y="654788"/>
                  <a:pt x="576985" y="654788"/>
                </a:cubicBezTo>
                <a:close/>
                <a:moveTo>
                  <a:pt x="768360" y="232"/>
                </a:moveTo>
                <a:cubicBezTo>
                  <a:pt x="1065118" y="7807"/>
                  <a:pt x="1329058" y="199446"/>
                  <a:pt x="1404958" y="479611"/>
                </a:cubicBezTo>
                <a:lnTo>
                  <a:pt x="1498998" y="479613"/>
                </a:lnTo>
                <a:lnTo>
                  <a:pt x="1329314" y="637074"/>
                </a:lnTo>
                <a:lnTo>
                  <a:pt x="1112454" y="479613"/>
                </a:lnTo>
                <a:lnTo>
                  <a:pt x="1205762" y="479613"/>
                </a:lnTo>
                <a:cubicBezTo>
                  <a:pt x="1123870" y="246945"/>
                  <a:pt x="876921" y="113907"/>
                  <a:pt x="635159" y="172215"/>
                </a:cubicBezTo>
                <a:cubicBezTo>
                  <a:pt x="418678" y="224424"/>
                  <a:pt x="266319" y="416446"/>
                  <a:pt x="266319" y="637075"/>
                </a:cubicBezTo>
                <a:lnTo>
                  <a:pt x="73047" y="637074"/>
                </a:lnTo>
                <a:cubicBezTo>
                  <a:pt x="73047" y="325203"/>
                  <a:pt x="312834" y="59191"/>
                  <a:pt x="639621" y="8533"/>
                </a:cubicBezTo>
                <a:cubicBezTo>
                  <a:pt x="682902" y="1825"/>
                  <a:pt x="725966" y="-850"/>
                  <a:pt x="768360" y="2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800" dirty="0"/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9715500" y="4745182"/>
            <a:ext cx="1857375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4759" y="1469053"/>
            <a:ext cx="48456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«Прощеный ручей» — природный объект в Ярославской области, расположенный в 15 км к югу от села Брейтово близ деревни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Княгинино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Известен своими целебными свойствами.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Объект включён в туристический маршрут по местам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Ситской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битвы —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Ситское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кольцо». Для удобства посетителей к ручью сооружена лестница и лоток для сбора воды.</a:t>
            </a:r>
          </a:p>
        </p:txBody>
      </p:sp>
    </p:spTree>
    <p:extLst>
      <p:ext uri="{BB962C8B-B14F-4D97-AF65-F5344CB8AC3E}">
        <p14:creationId xmlns="" xmlns:p14="http://schemas.microsoft.com/office/powerpoint/2010/main" val="293707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198"/>
            <a:ext cx="121920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Панорама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битвы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 12">
            <a:hlinkClick r:id="" action="ppaction://noaction"/>
          </p:cNvPr>
          <p:cNvSpPr/>
          <p:nvPr/>
        </p:nvSpPr>
        <p:spPr>
          <a:xfrm>
            <a:off x="9693530" y="4790341"/>
            <a:ext cx="1498998" cy="1408448"/>
          </a:xfrm>
          <a:custGeom>
            <a:avLst/>
            <a:gdLst/>
            <a:ahLst/>
            <a:cxnLst/>
            <a:rect l="l" t="t" r="r" b="b"/>
            <a:pathLst>
              <a:path w="1498998" h="1408448">
                <a:moveTo>
                  <a:pt x="1232679" y="771373"/>
                </a:moveTo>
                <a:lnTo>
                  <a:pt x="1425951" y="771374"/>
                </a:lnTo>
                <a:cubicBezTo>
                  <a:pt x="1425951" y="1083244"/>
                  <a:pt x="1186164" y="1349256"/>
                  <a:pt x="859377" y="1399914"/>
                </a:cubicBezTo>
                <a:cubicBezTo>
                  <a:pt x="513128" y="1453588"/>
                  <a:pt x="180783" y="1249025"/>
                  <a:pt x="94040" y="928836"/>
                </a:cubicBezTo>
                <a:lnTo>
                  <a:pt x="0" y="928835"/>
                </a:lnTo>
                <a:lnTo>
                  <a:pt x="169684" y="771374"/>
                </a:lnTo>
                <a:lnTo>
                  <a:pt x="386544" y="928835"/>
                </a:lnTo>
                <a:lnTo>
                  <a:pt x="293236" y="928835"/>
                </a:lnTo>
                <a:cubicBezTo>
                  <a:pt x="375128" y="1161502"/>
                  <a:pt x="622077" y="1294540"/>
                  <a:pt x="863839" y="1236232"/>
                </a:cubicBezTo>
                <a:cubicBezTo>
                  <a:pt x="1080320" y="1184023"/>
                  <a:pt x="1232679" y="992001"/>
                  <a:pt x="1232679" y="771373"/>
                </a:cubicBezTo>
                <a:close/>
                <a:moveTo>
                  <a:pt x="909439" y="746852"/>
                </a:moveTo>
                <a:cubicBezTo>
                  <a:pt x="901638" y="746852"/>
                  <a:pt x="894870" y="747512"/>
                  <a:pt x="889134" y="748831"/>
                </a:cubicBezTo>
                <a:cubicBezTo>
                  <a:pt x="883398" y="750151"/>
                  <a:pt x="878637" y="752101"/>
                  <a:pt x="874851" y="754682"/>
                </a:cubicBezTo>
                <a:cubicBezTo>
                  <a:pt x="871065" y="757263"/>
                  <a:pt x="868283" y="760361"/>
                  <a:pt x="866505" y="763975"/>
                </a:cubicBezTo>
                <a:cubicBezTo>
                  <a:pt x="864727" y="767588"/>
                  <a:pt x="863838" y="771747"/>
                  <a:pt x="863838" y="776451"/>
                </a:cubicBezTo>
                <a:cubicBezTo>
                  <a:pt x="863838" y="784481"/>
                  <a:pt x="866390" y="790877"/>
                  <a:pt x="871495" y="795638"/>
                </a:cubicBezTo>
                <a:cubicBezTo>
                  <a:pt x="876600" y="800399"/>
                  <a:pt x="883742" y="802779"/>
                  <a:pt x="892920" y="802779"/>
                </a:cubicBezTo>
                <a:cubicBezTo>
                  <a:pt x="900376" y="802779"/>
                  <a:pt x="907288" y="800886"/>
                  <a:pt x="913655" y="797100"/>
                </a:cubicBezTo>
                <a:cubicBezTo>
                  <a:pt x="920022" y="793315"/>
                  <a:pt x="926705" y="787521"/>
                  <a:pt x="933703" y="779720"/>
                </a:cubicBezTo>
                <a:lnTo>
                  <a:pt x="933703" y="746852"/>
                </a:lnTo>
                <a:close/>
                <a:moveTo>
                  <a:pt x="585589" y="746852"/>
                </a:moveTo>
                <a:cubicBezTo>
                  <a:pt x="577788" y="746852"/>
                  <a:pt x="571020" y="747512"/>
                  <a:pt x="565284" y="748831"/>
                </a:cubicBezTo>
                <a:cubicBezTo>
                  <a:pt x="559548" y="750151"/>
                  <a:pt x="554787" y="752101"/>
                  <a:pt x="551001" y="754682"/>
                </a:cubicBezTo>
                <a:cubicBezTo>
                  <a:pt x="547215" y="757263"/>
                  <a:pt x="544433" y="760361"/>
                  <a:pt x="542655" y="763975"/>
                </a:cubicBezTo>
                <a:cubicBezTo>
                  <a:pt x="540877" y="767588"/>
                  <a:pt x="539988" y="771747"/>
                  <a:pt x="539988" y="776451"/>
                </a:cubicBezTo>
                <a:cubicBezTo>
                  <a:pt x="539988" y="784481"/>
                  <a:pt x="542540" y="790877"/>
                  <a:pt x="547645" y="795638"/>
                </a:cubicBezTo>
                <a:cubicBezTo>
                  <a:pt x="552750" y="800399"/>
                  <a:pt x="559892" y="802779"/>
                  <a:pt x="569070" y="802779"/>
                </a:cubicBezTo>
                <a:cubicBezTo>
                  <a:pt x="576526" y="802779"/>
                  <a:pt x="583438" y="800886"/>
                  <a:pt x="589805" y="797100"/>
                </a:cubicBezTo>
                <a:cubicBezTo>
                  <a:pt x="596172" y="793315"/>
                  <a:pt x="602855" y="787521"/>
                  <a:pt x="609853" y="779720"/>
                </a:cubicBezTo>
                <a:lnTo>
                  <a:pt x="609853" y="746852"/>
                </a:lnTo>
                <a:close/>
                <a:moveTo>
                  <a:pt x="1076243" y="681461"/>
                </a:moveTo>
                <a:cubicBezTo>
                  <a:pt x="1073834" y="700161"/>
                  <a:pt x="1071339" y="715935"/>
                  <a:pt x="1068758" y="728784"/>
                </a:cubicBezTo>
                <a:cubicBezTo>
                  <a:pt x="1066176" y="741633"/>
                  <a:pt x="1063423" y="752474"/>
                  <a:pt x="1060498" y="761307"/>
                </a:cubicBezTo>
                <a:cubicBezTo>
                  <a:pt x="1057572" y="770141"/>
                  <a:pt x="1054503" y="777340"/>
                  <a:pt x="1051291" y="782904"/>
                </a:cubicBezTo>
                <a:cubicBezTo>
                  <a:pt x="1048079" y="788468"/>
                  <a:pt x="1044752" y="793372"/>
                  <a:pt x="1041310" y="797617"/>
                </a:cubicBezTo>
                <a:lnTo>
                  <a:pt x="1125287" y="797617"/>
                </a:lnTo>
                <a:lnTo>
                  <a:pt x="1125287" y="681461"/>
                </a:lnTo>
                <a:close/>
                <a:moveTo>
                  <a:pt x="1059035" y="658058"/>
                </a:moveTo>
                <a:lnTo>
                  <a:pt x="1145076" y="658058"/>
                </a:lnTo>
                <a:cubicBezTo>
                  <a:pt x="1147830" y="658058"/>
                  <a:pt x="1149980" y="658889"/>
                  <a:pt x="1151529" y="660553"/>
                </a:cubicBezTo>
                <a:cubicBezTo>
                  <a:pt x="1153078" y="662216"/>
                  <a:pt x="1153852" y="664769"/>
                  <a:pt x="1153852" y="668211"/>
                </a:cubicBezTo>
                <a:lnTo>
                  <a:pt x="1153852" y="797617"/>
                </a:lnTo>
                <a:lnTo>
                  <a:pt x="1175363" y="797617"/>
                </a:lnTo>
                <a:cubicBezTo>
                  <a:pt x="1177772" y="797617"/>
                  <a:pt x="1179493" y="798076"/>
                  <a:pt x="1180525" y="798993"/>
                </a:cubicBezTo>
                <a:cubicBezTo>
                  <a:pt x="1181558" y="799911"/>
                  <a:pt x="1182074" y="801804"/>
                  <a:pt x="1182074" y="804672"/>
                </a:cubicBezTo>
                <a:lnTo>
                  <a:pt x="1182074" y="873677"/>
                </a:lnTo>
                <a:cubicBezTo>
                  <a:pt x="1182074" y="874480"/>
                  <a:pt x="1181902" y="875140"/>
                  <a:pt x="1181558" y="875656"/>
                </a:cubicBezTo>
                <a:cubicBezTo>
                  <a:pt x="1181214" y="876172"/>
                  <a:pt x="1180554" y="876603"/>
                  <a:pt x="1179579" y="876947"/>
                </a:cubicBezTo>
                <a:cubicBezTo>
                  <a:pt x="1178604" y="877291"/>
                  <a:pt x="1177313" y="877578"/>
                  <a:pt x="1175707" y="877807"/>
                </a:cubicBezTo>
                <a:cubicBezTo>
                  <a:pt x="1174101" y="878037"/>
                  <a:pt x="1172208" y="878151"/>
                  <a:pt x="1170028" y="878151"/>
                </a:cubicBezTo>
                <a:cubicBezTo>
                  <a:pt x="1167734" y="878151"/>
                  <a:pt x="1165841" y="878037"/>
                  <a:pt x="1164349" y="877807"/>
                </a:cubicBezTo>
                <a:cubicBezTo>
                  <a:pt x="1162858" y="877578"/>
                  <a:pt x="1161625" y="877291"/>
                  <a:pt x="1160650" y="876947"/>
                </a:cubicBezTo>
                <a:cubicBezTo>
                  <a:pt x="1159674" y="876603"/>
                  <a:pt x="1158986" y="876172"/>
                  <a:pt x="1158585" y="875656"/>
                </a:cubicBezTo>
                <a:cubicBezTo>
                  <a:pt x="1158183" y="875140"/>
                  <a:pt x="1157982" y="874480"/>
                  <a:pt x="1157982" y="873677"/>
                </a:cubicBezTo>
                <a:lnTo>
                  <a:pt x="1157982" y="821708"/>
                </a:lnTo>
                <a:lnTo>
                  <a:pt x="1018423" y="821708"/>
                </a:lnTo>
                <a:lnTo>
                  <a:pt x="1018423" y="873677"/>
                </a:lnTo>
                <a:cubicBezTo>
                  <a:pt x="1018423" y="874480"/>
                  <a:pt x="1018251" y="875140"/>
                  <a:pt x="1017907" y="875656"/>
                </a:cubicBezTo>
                <a:cubicBezTo>
                  <a:pt x="1017563" y="876172"/>
                  <a:pt x="1016903" y="876603"/>
                  <a:pt x="1015928" y="876947"/>
                </a:cubicBezTo>
                <a:cubicBezTo>
                  <a:pt x="1014953" y="877291"/>
                  <a:pt x="1013720" y="877578"/>
                  <a:pt x="1012228" y="877807"/>
                </a:cubicBezTo>
                <a:cubicBezTo>
                  <a:pt x="1010737" y="878037"/>
                  <a:pt x="1008902" y="878151"/>
                  <a:pt x="1006722" y="878151"/>
                </a:cubicBezTo>
                <a:cubicBezTo>
                  <a:pt x="1004313" y="878151"/>
                  <a:pt x="1002334" y="878037"/>
                  <a:pt x="1000785" y="877807"/>
                </a:cubicBezTo>
                <a:cubicBezTo>
                  <a:pt x="999236" y="877578"/>
                  <a:pt x="997974" y="877291"/>
                  <a:pt x="996999" y="876947"/>
                </a:cubicBezTo>
                <a:cubicBezTo>
                  <a:pt x="996024" y="876603"/>
                  <a:pt x="995336" y="876172"/>
                  <a:pt x="994934" y="875656"/>
                </a:cubicBezTo>
                <a:cubicBezTo>
                  <a:pt x="994533" y="875140"/>
                  <a:pt x="994332" y="874480"/>
                  <a:pt x="994332" y="873677"/>
                </a:cubicBezTo>
                <a:lnTo>
                  <a:pt x="994332" y="804672"/>
                </a:lnTo>
                <a:cubicBezTo>
                  <a:pt x="994332" y="801804"/>
                  <a:pt x="994791" y="799911"/>
                  <a:pt x="995709" y="798993"/>
                </a:cubicBezTo>
                <a:cubicBezTo>
                  <a:pt x="996626" y="798076"/>
                  <a:pt x="998404" y="797617"/>
                  <a:pt x="1001043" y="797617"/>
                </a:cubicBezTo>
                <a:lnTo>
                  <a:pt x="1012056" y="797617"/>
                </a:lnTo>
                <a:cubicBezTo>
                  <a:pt x="1016301" y="792454"/>
                  <a:pt x="1020259" y="786546"/>
                  <a:pt x="1023930" y="779892"/>
                </a:cubicBezTo>
                <a:cubicBezTo>
                  <a:pt x="1027601" y="773238"/>
                  <a:pt x="1031014" y="764892"/>
                  <a:pt x="1034169" y="754854"/>
                </a:cubicBezTo>
                <a:cubicBezTo>
                  <a:pt x="1037324" y="744816"/>
                  <a:pt x="1040220" y="732742"/>
                  <a:pt x="1042859" y="718631"/>
                </a:cubicBezTo>
                <a:cubicBezTo>
                  <a:pt x="1045498" y="704520"/>
                  <a:pt x="1047907" y="687656"/>
                  <a:pt x="1050087" y="668039"/>
                </a:cubicBezTo>
                <a:cubicBezTo>
                  <a:pt x="1050316" y="666432"/>
                  <a:pt x="1050632" y="664970"/>
                  <a:pt x="1051033" y="663650"/>
                </a:cubicBezTo>
                <a:cubicBezTo>
                  <a:pt x="1051435" y="662331"/>
                  <a:pt x="1052008" y="661299"/>
                  <a:pt x="1052754" y="660553"/>
                </a:cubicBezTo>
                <a:cubicBezTo>
                  <a:pt x="1053500" y="659807"/>
                  <a:pt x="1054389" y="659205"/>
                  <a:pt x="1055421" y="658746"/>
                </a:cubicBezTo>
                <a:cubicBezTo>
                  <a:pt x="1056454" y="658287"/>
                  <a:pt x="1057658" y="658058"/>
                  <a:pt x="1059035" y="658058"/>
                </a:cubicBezTo>
                <a:close/>
                <a:moveTo>
                  <a:pt x="345013" y="657197"/>
                </a:moveTo>
                <a:cubicBezTo>
                  <a:pt x="347881" y="657197"/>
                  <a:pt x="350233" y="657283"/>
                  <a:pt x="352069" y="657455"/>
                </a:cubicBezTo>
                <a:cubicBezTo>
                  <a:pt x="353904" y="657628"/>
                  <a:pt x="355338" y="657972"/>
                  <a:pt x="356371" y="658488"/>
                </a:cubicBezTo>
                <a:cubicBezTo>
                  <a:pt x="357403" y="659004"/>
                  <a:pt x="358149" y="659578"/>
                  <a:pt x="358608" y="660209"/>
                </a:cubicBezTo>
                <a:cubicBezTo>
                  <a:pt x="359067" y="660840"/>
                  <a:pt x="359296" y="661614"/>
                  <a:pt x="359296" y="662532"/>
                </a:cubicBezTo>
                <a:lnTo>
                  <a:pt x="359296" y="725514"/>
                </a:lnTo>
                <a:lnTo>
                  <a:pt x="438282" y="725514"/>
                </a:lnTo>
                <a:lnTo>
                  <a:pt x="438282" y="662532"/>
                </a:lnTo>
                <a:cubicBezTo>
                  <a:pt x="438282" y="661614"/>
                  <a:pt x="438512" y="660840"/>
                  <a:pt x="438970" y="660209"/>
                </a:cubicBezTo>
                <a:cubicBezTo>
                  <a:pt x="439429" y="659578"/>
                  <a:pt x="440175" y="659004"/>
                  <a:pt x="441208" y="658488"/>
                </a:cubicBezTo>
                <a:cubicBezTo>
                  <a:pt x="442240" y="657972"/>
                  <a:pt x="443674" y="657628"/>
                  <a:pt x="445510" y="657455"/>
                </a:cubicBezTo>
                <a:cubicBezTo>
                  <a:pt x="447345" y="657283"/>
                  <a:pt x="449697" y="657197"/>
                  <a:pt x="452565" y="657197"/>
                </a:cubicBezTo>
                <a:cubicBezTo>
                  <a:pt x="455318" y="657197"/>
                  <a:pt x="457613" y="657283"/>
                  <a:pt x="459448" y="657455"/>
                </a:cubicBezTo>
                <a:cubicBezTo>
                  <a:pt x="461284" y="657628"/>
                  <a:pt x="462718" y="657972"/>
                  <a:pt x="463750" y="658488"/>
                </a:cubicBezTo>
                <a:cubicBezTo>
                  <a:pt x="464783" y="659004"/>
                  <a:pt x="465529" y="659578"/>
                  <a:pt x="465987" y="660209"/>
                </a:cubicBezTo>
                <a:cubicBezTo>
                  <a:pt x="466446" y="660840"/>
                  <a:pt x="466676" y="661614"/>
                  <a:pt x="466676" y="662532"/>
                </a:cubicBezTo>
                <a:lnTo>
                  <a:pt x="466676" y="817406"/>
                </a:lnTo>
                <a:cubicBezTo>
                  <a:pt x="466676" y="818324"/>
                  <a:pt x="466446" y="819098"/>
                  <a:pt x="465987" y="819729"/>
                </a:cubicBezTo>
                <a:cubicBezTo>
                  <a:pt x="465529" y="820360"/>
                  <a:pt x="464783" y="820905"/>
                  <a:pt x="463750" y="821364"/>
                </a:cubicBezTo>
                <a:cubicBezTo>
                  <a:pt x="462718" y="821823"/>
                  <a:pt x="461284" y="822167"/>
                  <a:pt x="459448" y="822397"/>
                </a:cubicBezTo>
                <a:cubicBezTo>
                  <a:pt x="457613" y="822626"/>
                  <a:pt x="455318" y="822741"/>
                  <a:pt x="452565" y="822741"/>
                </a:cubicBezTo>
                <a:cubicBezTo>
                  <a:pt x="449697" y="822741"/>
                  <a:pt x="447345" y="822626"/>
                  <a:pt x="445510" y="822397"/>
                </a:cubicBezTo>
                <a:cubicBezTo>
                  <a:pt x="443674" y="822167"/>
                  <a:pt x="442240" y="821823"/>
                  <a:pt x="441208" y="821364"/>
                </a:cubicBezTo>
                <a:cubicBezTo>
                  <a:pt x="440175" y="820905"/>
                  <a:pt x="439429" y="820360"/>
                  <a:pt x="438970" y="819729"/>
                </a:cubicBezTo>
                <a:cubicBezTo>
                  <a:pt x="438512" y="819098"/>
                  <a:pt x="438282" y="818324"/>
                  <a:pt x="438282" y="817406"/>
                </a:cubicBezTo>
                <a:lnTo>
                  <a:pt x="438282" y="749434"/>
                </a:lnTo>
                <a:lnTo>
                  <a:pt x="359296" y="749434"/>
                </a:lnTo>
                <a:lnTo>
                  <a:pt x="359296" y="817406"/>
                </a:lnTo>
                <a:cubicBezTo>
                  <a:pt x="359296" y="818324"/>
                  <a:pt x="359067" y="819098"/>
                  <a:pt x="358608" y="819729"/>
                </a:cubicBezTo>
                <a:cubicBezTo>
                  <a:pt x="358149" y="820360"/>
                  <a:pt x="357403" y="820905"/>
                  <a:pt x="356371" y="821364"/>
                </a:cubicBezTo>
                <a:cubicBezTo>
                  <a:pt x="355338" y="821823"/>
                  <a:pt x="353904" y="822167"/>
                  <a:pt x="352069" y="822397"/>
                </a:cubicBezTo>
                <a:cubicBezTo>
                  <a:pt x="350233" y="822626"/>
                  <a:pt x="347881" y="822741"/>
                  <a:pt x="345013" y="822741"/>
                </a:cubicBezTo>
                <a:cubicBezTo>
                  <a:pt x="342260" y="822741"/>
                  <a:pt x="339966" y="822626"/>
                  <a:pt x="338130" y="822397"/>
                </a:cubicBezTo>
                <a:cubicBezTo>
                  <a:pt x="336295" y="822167"/>
                  <a:pt x="334832" y="821823"/>
                  <a:pt x="333742" y="821364"/>
                </a:cubicBezTo>
                <a:cubicBezTo>
                  <a:pt x="332652" y="820905"/>
                  <a:pt x="331906" y="820360"/>
                  <a:pt x="331505" y="819729"/>
                </a:cubicBezTo>
                <a:cubicBezTo>
                  <a:pt x="331103" y="819098"/>
                  <a:pt x="330903" y="818324"/>
                  <a:pt x="330903" y="817406"/>
                </a:cubicBezTo>
                <a:lnTo>
                  <a:pt x="330903" y="662532"/>
                </a:lnTo>
                <a:cubicBezTo>
                  <a:pt x="330903" y="661614"/>
                  <a:pt x="331103" y="660840"/>
                  <a:pt x="331505" y="660209"/>
                </a:cubicBezTo>
                <a:cubicBezTo>
                  <a:pt x="331906" y="659578"/>
                  <a:pt x="332652" y="659004"/>
                  <a:pt x="333742" y="658488"/>
                </a:cubicBezTo>
                <a:cubicBezTo>
                  <a:pt x="334832" y="657972"/>
                  <a:pt x="336295" y="657628"/>
                  <a:pt x="338130" y="657455"/>
                </a:cubicBezTo>
                <a:cubicBezTo>
                  <a:pt x="339966" y="657283"/>
                  <a:pt x="342260" y="657197"/>
                  <a:pt x="345013" y="657197"/>
                </a:cubicBezTo>
                <a:close/>
                <a:moveTo>
                  <a:pt x="900835" y="654788"/>
                </a:moveTo>
                <a:cubicBezTo>
                  <a:pt x="911963" y="654788"/>
                  <a:pt x="921428" y="656050"/>
                  <a:pt x="929229" y="658574"/>
                </a:cubicBezTo>
                <a:cubicBezTo>
                  <a:pt x="937030" y="661098"/>
                  <a:pt x="943340" y="664798"/>
                  <a:pt x="948158" y="669673"/>
                </a:cubicBezTo>
                <a:cubicBezTo>
                  <a:pt x="952976" y="674549"/>
                  <a:pt x="956475" y="680601"/>
                  <a:pt x="958655" y="687828"/>
                </a:cubicBezTo>
                <a:cubicBezTo>
                  <a:pt x="960835" y="695056"/>
                  <a:pt x="961925" y="703488"/>
                  <a:pt x="961925" y="713124"/>
                </a:cubicBezTo>
                <a:lnTo>
                  <a:pt x="961925" y="817578"/>
                </a:lnTo>
                <a:cubicBezTo>
                  <a:pt x="961925" y="818955"/>
                  <a:pt x="961466" y="819987"/>
                  <a:pt x="960548" y="820676"/>
                </a:cubicBezTo>
                <a:cubicBezTo>
                  <a:pt x="959630" y="821364"/>
                  <a:pt x="958368" y="821880"/>
                  <a:pt x="956762" y="822224"/>
                </a:cubicBezTo>
                <a:cubicBezTo>
                  <a:pt x="955156" y="822569"/>
                  <a:pt x="952804" y="822741"/>
                  <a:pt x="949707" y="822741"/>
                </a:cubicBezTo>
                <a:cubicBezTo>
                  <a:pt x="946724" y="822741"/>
                  <a:pt x="944344" y="822569"/>
                  <a:pt x="942565" y="822224"/>
                </a:cubicBezTo>
                <a:cubicBezTo>
                  <a:pt x="940787" y="821880"/>
                  <a:pt x="939496" y="821364"/>
                  <a:pt x="938693" y="820676"/>
                </a:cubicBezTo>
                <a:cubicBezTo>
                  <a:pt x="937890" y="819987"/>
                  <a:pt x="937489" y="818955"/>
                  <a:pt x="937489" y="817578"/>
                </a:cubicBezTo>
                <a:lnTo>
                  <a:pt x="937489" y="802091"/>
                </a:lnTo>
                <a:cubicBezTo>
                  <a:pt x="930720" y="809318"/>
                  <a:pt x="923177" y="814940"/>
                  <a:pt x="914860" y="818955"/>
                </a:cubicBezTo>
                <a:cubicBezTo>
                  <a:pt x="906543" y="822970"/>
                  <a:pt x="897738" y="824978"/>
                  <a:pt x="888445" y="824978"/>
                </a:cubicBezTo>
                <a:cubicBezTo>
                  <a:pt x="880300" y="824978"/>
                  <a:pt x="872929" y="823917"/>
                  <a:pt x="866333" y="821794"/>
                </a:cubicBezTo>
                <a:cubicBezTo>
                  <a:pt x="859736" y="819672"/>
                  <a:pt x="854115" y="816603"/>
                  <a:pt x="849469" y="812588"/>
                </a:cubicBezTo>
                <a:cubicBezTo>
                  <a:pt x="844822" y="808573"/>
                  <a:pt x="841209" y="803640"/>
                  <a:pt x="838627" y="797789"/>
                </a:cubicBezTo>
                <a:cubicBezTo>
                  <a:pt x="836046" y="791938"/>
                  <a:pt x="834756" y="785284"/>
                  <a:pt x="834756" y="777827"/>
                </a:cubicBezTo>
                <a:cubicBezTo>
                  <a:pt x="834756" y="769108"/>
                  <a:pt x="836534" y="761537"/>
                  <a:pt x="840090" y="755112"/>
                </a:cubicBezTo>
                <a:cubicBezTo>
                  <a:pt x="843647" y="748688"/>
                  <a:pt x="848752" y="743353"/>
                  <a:pt x="855406" y="739109"/>
                </a:cubicBezTo>
                <a:cubicBezTo>
                  <a:pt x="862059" y="734864"/>
                  <a:pt x="870205" y="731680"/>
                  <a:pt x="879841" y="729558"/>
                </a:cubicBezTo>
                <a:cubicBezTo>
                  <a:pt x="889478" y="727436"/>
                  <a:pt x="900319" y="726375"/>
                  <a:pt x="912365" y="726375"/>
                </a:cubicBezTo>
                <a:lnTo>
                  <a:pt x="933703" y="726375"/>
                </a:lnTo>
                <a:lnTo>
                  <a:pt x="933703" y="714329"/>
                </a:lnTo>
                <a:cubicBezTo>
                  <a:pt x="933703" y="708363"/>
                  <a:pt x="933072" y="703086"/>
                  <a:pt x="931810" y="698497"/>
                </a:cubicBezTo>
                <a:cubicBezTo>
                  <a:pt x="930548" y="693908"/>
                  <a:pt x="928512" y="690094"/>
                  <a:pt x="925701" y="687054"/>
                </a:cubicBezTo>
                <a:cubicBezTo>
                  <a:pt x="922891" y="684014"/>
                  <a:pt x="919248" y="681719"/>
                  <a:pt x="914774" y="680170"/>
                </a:cubicBezTo>
                <a:cubicBezTo>
                  <a:pt x="910300" y="678622"/>
                  <a:pt x="904793" y="677847"/>
                  <a:pt x="898254" y="677847"/>
                </a:cubicBezTo>
                <a:cubicBezTo>
                  <a:pt x="891256" y="677847"/>
                  <a:pt x="884975" y="678679"/>
                  <a:pt x="879411" y="680342"/>
                </a:cubicBezTo>
                <a:cubicBezTo>
                  <a:pt x="873847" y="682006"/>
                  <a:pt x="868971" y="683841"/>
                  <a:pt x="864784" y="685849"/>
                </a:cubicBezTo>
                <a:cubicBezTo>
                  <a:pt x="860597" y="687857"/>
                  <a:pt x="857098" y="689692"/>
                  <a:pt x="854287" y="691356"/>
                </a:cubicBezTo>
                <a:cubicBezTo>
                  <a:pt x="851476" y="693019"/>
                  <a:pt x="849383" y="693851"/>
                  <a:pt x="848006" y="693851"/>
                </a:cubicBezTo>
                <a:cubicBezTo>
                  <a:pt x="847088" y="693851"/>
                  <a:pt x="846285" y="693621"/>
                  <a:pt x="845597" y="693163"/>
                </a:cubicBezTo>
                <a:cubicBezTo>
                  <a:pt x="844908" y="692704"/>
                  <a:pt x="844306" y="692015"/>
                  <a:pt x="843790" y="691098"/>
                </a:cubicBezTo>
                <a:cubicBezTo>
                  <a:pt x="843274" y="690180"/>
                  <a:pt x="842901" y="689004"/>
                  <a:pt x="842671" y="687570"/>
                </a:cubicBezTo>
                <a:cubicBezTo>
                  <a:pt x="842442" y="686136"/>
                  <a:pt x="842327" y="684558"/>
                  <a:pt x="842327" y="682838"/>
                </a:cubicBezTo>
                <a:cubicBezTo>
                  <a:pt x="842327" y="679970"/>
                  <a:pt x="842528" y="677704"/>
                  <a:pt x="842930" y="676040"/>
                </a:cubicBezTo>
                <a:cubicBezTo>
                  <a:pt x="843331" y="674377"/>
                  <a:pt x="844306" y="672800"/>
                  <a:pt x="845855" y="671308"/>
                </a:cubicBezTo>
                <a:cubicBezTo>
                  <a:pt x="847404" y="669817"/>
                  <a:pt x="850071" y="668067"/>
                  <a:pt x="853857" y="666060"/>
                </a:cubicBezTo>
                <a:cubicBezTo>
                  <a:pt x="857643" y="664052"/>
                  <a:pt x="862002" y="662216"/>
                  <a:pt x="866935" y="660553"/>
                </a:cubicBezTo>
                <a:cubicBezTo>
                  <a:pt x="871868" y="658889"/>
                  <a:pt x="877260" y="657513"/>
                  <a:pt x="883111" y="656423"/>
                </a:cubicBezTo>
                <a:cubicBezTo>
                  <a:pt x="888962" y="655333"/>
                  <a:pt x="894870" y="654788"/>
                  <a:pt x="900835" y="654788"/>
                </a:cubicBezTo>
                <a:close/>
                <a:moveTo>
                  <a:pt x="737250" y="654788"/>
                </a:moveTo>
                <a:cubicBezTo>
                  <a:pt x="745625" y="654788"/>
                  <a:pt x="753311" y="655677"/>
                  <a:pt x="760309" y="657455"/>
                </a:cubicBezTo>
                <a:cubicBezTo>
                  <a:pt x="767307" y="659234"/>
                  <a:pt x="773301" y="661930"/>
                  <a:pt x="778292" y="665543"/>
                </a:cubicBezTo>
                <a:cubicBezTo>
                  <a:pt x="783282" y="669157"/>
                  <a:pt x="787154" y="673631"/>
                  <a:pt x="789907" y="678966"/>
                </a:cubicBezTo>
                <a:cubicBezTo>
                  <a:pt x="792660" y="684300"/>
                  <a:pt x="794037" y="690524"/>
                  <a:pt x="794037" y="697637"/>
                </a:cubicBezTo>
                <a:cubicBezTo>
                  <a:pt x="794037" y="701881"/>
                  <a:pt x="793349" y="705925"/>
                  <a:pt x="791972" y="709769"/>
                </a:cubicBezTo>
                <a:cubicBezTo>
                  <a:pt x="790596" y="713612"/>
                  <a:pt x="788617" y="717139"/>
                  <a:pt x="786035" y="720352"/>
                </a:cubicBezTo>
                <a:cubicBezTo>
                  <a:pt x="783454" y="723564"/>
                  <a:pt x="780270" y="726432"/>
                  <a:pt x="776485" y="728956"/>
                </a:cubicBezTo>
                <a:cubicBezTo>
                  <a:pt x="772699" y="731480"/>
                  <a:pt x="768512" y="733430"/>
                  <a:pt x="763923" y="734807"/>
                </a:cubicBezTo>
                <a:lnTo>
                  <a:pt x="763578" y="734979"/>
                </a:lnTo>
                <a:cubicBezTo>
                  <a:pt x="768053" y="735438"/>
                  <a:pt x="772470" y="736728"/>
                  <a:pt x="776829" y="738850"/>
                </a:cubicBezTo>
                <a:cubicBezTo>
                  <a:pt x="781188" y="740973"/>
                  <a:pt x="785089" y="743726"/>
                  <a:pt x="788530" y="747110"/>
                </a:cubicBezTo>
                <a:cubicBezTo>
                  <a:pt x="791972" y="750495"/>
                  <a:pt x="794754" y="754510"/>
                  <a:pt x="796876" y="759156"/>
                </a:cubicBezTo>
                <a:cubicBezTo>
                  <a:pt x="798999" y="763802"/>
                  <a:pt x="800060" y="768936"/>
                  <a:pt x="800060" y="774558"/>
                </a:cubicBezTo>
                <a:cubicBezTo>
                  <a:pt x="800060" y="782359"/>
                  <a:pt x="798511" y="789357"/>
                  <a:pt x="795414" y="795552"/>
                </a:cubicBezTo>
                <a:cubicBezTo>
                  <a:pt x="792316" y="801747"/>
                  <a:pt x="787871" y="807053"/>
                  <a:pt x="782077" y="811469"/>
                </a:cubicBezTo>
                <a:cubicBezTo>
                  <a:pt x="776284" y="815886"/>
                  <a:pt x="769200" y="819242"/>
                  <a:pt x="760825" y="821536"/>
                </a:cubicBezTo>
                <a:cubicBezTo>
                  <a:pt x="752451" y="823831"/>
                  <a:pt x="742929" y="824978"/>
                  <a:pt x="732260" y="824978"/>
                </a:cubicBezTo>
                <a:cubicBezTo>
                  <a:pt x="726294" y="824978"/>
                  <a:pt x="720701" y="824548"/>
                  <a:pt x="715481" y="823687"/>
                </a:cubicBezTo>
                <a:cubicBezTo>
                  <a:pt x="710262" y="822827"/>
                  <a:pt x="705501" y="821737"/>
                  <a:pt x="701199" y="820418"/>
                </a:cubicBezTo>
                <a:cubicBezTo>
                  <a:pt x="696897" y="819098"/>
                  <a:pt x="693283" y="817664"/>
                  <a:pt x="690357" y="816116"/>
                </a:cubicBezTo>
                <a:cubicBezTo>
                  <a:pt x="687432" y="814567"/>
                  <a:pt x="685367" y="813276"/>
                  <a:pt x="684162" y="812244"/>
                </a:cubicBezTo>
                <a:cubicBezTo>
                  <a:pt x="682958" y="811211"/>
                  <a:pt x="682069" y="810265"/>
                  <a:pt x="681495" y="809404"/>
                </a:cubicBezTo>
                <a:cubicBezTo>
                  <a:pt x="680922" y="808544"/>
                  <a:pt x="680520" y="807597"/>
                  <a:pt x="680291" y="806565"/>
                </a:cubicBezTo>
                <a:cubicBezTo>
                  <a:pt x="680061" y="805532"/>
                  <a:pt x="679860" y="804271"/>
                  <a:pt x="679688" y="802779"/>
                </a:cubicBezTo>
                <a:cubicBezTo>
                  <a:pt x="679516" y="801288"/>
                  <a:pt x="679430" y="799510"/>
                  <a:pt x="679430" y="797445"/>
                </a:cubicBezTo>
                <a:cubicBezTo>
                  <a:pt x="679430" y="795609"/>
                  <a:pt x="679545" y="794060"/>
                  <a:pt x="679774" y="792798"/>
                </a:cubicBezTo>
                <a:cubicBezTo>
                  <a:pt x="680004" y="791536"/>
                  <a:pt x="680291" y="790504"/>
                  <a:pt x="680635" y="789701"/>
                </a:cubicBezTo>
                <a:cubicBezTo>
                  <a:pt x="680979" y="788898"/>
                  <a:pt x="681380" y="788296"/>
                  <a:pt x="681839" y="787894"/>
                </a:cubicBezTo>
                <a:cubicBezTo>
                  <a:pt x="682298" y="787493"/>
                  <a:pt x="682929" y="787292"/>
                  <a:pt x="683732" y="787292"/>
                </a:cubicBezTo>
                <a:cubicBezTo>
                  <a:pt x="684994" y="787292"/>
                  <a:pt x="686744" y="788066"/>
                  <a:pt x="688981" y="789615"/>
                </a:cubicBezTo>
                <a:cubicBezTo>
                  <a:pt x="691218" y="791164"/>
                  <a:pt x="694229" y="792884"/>
                  <a:pt x="698015" y="794777"/>
                </a:cubicBezTo>
                <a:cubicBezTo>
                  <a:pt x="701801" y="796670"/>
                  <a:pt x="706476" y="798420"/>
                  <a:pt x="712040" y="800026"/>
                </a:cubicBezTo>
                <a:cubicBezTo>
                  <a:pt x="717604" y="801632"/>
                  <a:pt x="724458" y="802435"/>
                  <a:pt x="732604" y="802435"/>
                </a:cubicBezTo>
                <a:cubicBezTo>
                  <a:pt x="738340" y="802435"/>
                  <a:pt x="743502" y="801833"/>
                  <a:pt x="748091" y="800628"/>
                </a:cubicBezTo>
                <a:cubicBezTo>
                  <a:pt x="752680" y="799424"/>
                  <a:pt x="756580" y="797645"/>
                  <a:pt x="759793" y="795294"/>
                </a:cubicBezTo>
                <a:cubicBezTo>
                  <a:pt x="763005" y="792942"/>
                  <a:pt x="765500" y="789988"/>
                  <a:pt x="767278" y="786431"/>
                </a:cubicBezTo>
                <a:cubicBezTo>
                  <a:pt x="769056" y="782875"/>
                  <a:pt x="769946" y="778745"/>
                  <a:pt x="769946" y="774041"/>
                </a:cubicBezTo>
                <a:cubicBezTo>
                  <a:pt x="769946" y="770026"/>
                  <a:pt x="769085" y="766412"/>
                  <a:pt x="767364" y="763200"/>
                </a:cubicBezTo>
                <a:cubicBezTo>
                  <a:pt x="765644" y="759988"/>
                  <a:pt x="762948" y="757263"/>
                  <a:pt x="759276" y="755026"/>
                </a:cubicBezTo>
                <a:cubicBezTo>
                  <a:pt x="755605" y="752789"/>
                  <a:pt x="750902" y="751040"/>
                  <a:pt x="745166" y="749778"/>
                </a:cubicBezTo>
                <a:cubicBezTo>
                  <a:pt x="739430" y="748516"/>
                  <a:pt x="732489" y="747885"/>
                  <a:pt x="724344" y="747885"/>
                </a:cubicBezTo>
                <a:lnTo>
                  <a:pt x="707135" y="747885"/>
                </a:lnTo>
                <a:cubicBezTo>
                  <a:pt x="705988" y="747885"/>
                  <a:pt x="705070" y="747684"/>
                  <a:pt x="704382" y="747283"/>
                </a:cubicBezTo>
                <a:cubicBezTo>
                  <a:pt x="703694" y="746881"/>
                  <a:pt x="703092" y="746250"/>
                  <a:pt x="702575" y="745390"/>
                </a:cubicBezTo>
                <a:cubicBezTo>
                  <a:pt x="702059" y="744529"/>
                  <a:pt x="701715" y="743382"/>
                  <a:pt x="701543" y="741948"/>
                </a:cubicBezTo>
                <a:cubicBezTo>
                  <a:pt x="701371" y="740514"/>
                  <a:pt x="701285" y="738822"/>
                  <a:pt x="701285" y="736872"/>
                </a:cubicBezTo>
                <a:cubicBezTo>
                  <a:pt x="701285" y="735036"/>
                  <a:pt x="701399" y="733430"/>
                  <a:pt x="701629" y="732053"/>
                </a:cubicBezTo>
                <a:cubicBezTo>
                  <a:pt x="701858" y="730677"/>
                  <a:pt x="702202" y="729587"/>
                  <a:pt x="702661" y="728784"/>
                </a:cubicBezTo>
                <a:cubicBezTo>
                  <a:pt x="703120" y="727981"/>
                  <a:pt x="703694" y="727378"/>
                  <a:pt x="704382" y="726977"/>
                </a:cubicBezTo>
                <a:cubicBezTo>
                  <a:pt x="705070" y="726575"/>
                  <a:pt x="705931" y="726375"/>
                  <a:pt x="706963" y="726375"/>
                </a:cubicBezTo>
                <a:lnTo>
                  <a:pt x="723655" y="726375"/>
                </a:lnTo>
                <a:cubicBezTo>
                  <a:pt x="730883" y="726375"/>
                  <a:pt x="737107" y="725801"/>
                  <a:pt x="742326" y="724654"/>
                </a:cubicBezTo>
                <a:cubicBezTo>
                  <a:pt x="747546" y="723506"/>
                  <a:pt x="751906" y="721814"/>
                  <a:pt x="755405" y="719577"/>
                </a:cubicBezTo>
                <a:cubicBezTo>
                  <a:pt x="758904" y="717340"/>
                  <a:pt x="761485" y="714587"/>
                  <a:pt x="763148" y="711317"/>
                </a:cubicBezTo>
                <a:cubicBezTo>
                  <a:pt x="764812" y="708048"/>
                  <a:pt x="765644" y="704291"/>
                  <a:pt x="765644" y="700046"/>
                </a:cubicBezTo>
                <a:cubicBezTo>
                  <a:pt x="765644" y="696260"/>
                  <a:pt x="764840" y="692933"/>
                  <a:pt x="763234" y="690065"/>
                </a:cubicBezTo>
                <a:cubicBezTo>
                  <a:pt x="761628" y="687197"/>
                  <a:pt x="759477" y="684817"/>
                  <a:pt x="756781" y="682924"/>
                </a:cubicBezTo>
                <a:cubicBezTo>
                  <a:pt x="754085" y="681031"/>
                  <a:pt x="750787" y="679597"/>
                  <a:pt x="746886" y="678622"/>
                </a:cubicBezTo>
                <a:cubicBezTo>
                  <a:pt x="742986" y="677646"/>
                  <a:pt x="738799" y="677159"/>
                  <a:pt x="734324" y="677159"/>
                </a:cubicBezTo>
                <a:cubicBezTo>
                  <a:pt x="727326" y="677159"/>
                  <a:pt x="721103" y="677962"/>
                  <a:pt x="715654" y="679568"/>
                </a:cubicBezTo>
                <a:cubicBezTo>
                  <a:pt x="710204" y="681174"/>
                  <a:pt x="705501" y="682924"/>
                  <a:pt x="701543" y="684817"/>
                </a:cubicBezTo>
                <a:cubicBezTo>
                  <a:pt x="697585" y="686709"/>
                  <a:pt x="694344" y="688430"/>
                  <a:pt x="691820" y="689979"/>
                </a:cubicBezTo>
                <a:cubicBezTo>
                  <a:pt x="689296" y="691528"/>
                  <a:pt x="687518" y="692302"/>
                  <a:pt x="686486" y="692302"/>
                </a:cubicBezTo>
                <a:cubicBezTo>
                  <a:pt x="685912" y="692302"/>
                  <a:pt x="685367" y="692159"/>
                  <a:pt x="684851" y="691872"/>
                </a:cubicBezTo>
                <a:cubicBezTo>
                  <a:pt x="684335" y="691585"/>
                  <a:pt x="683876" y="691069"/>
                  <a:pt x="683474" y="690323"/>
                </a:cubicBezTo>
                <a:cubicBezTo>
                  <a:pt x="683073" y="689578"/>
                  <a:pt x="682786" y="688545"/>
                  <a:pt x="682614" y="687226"/>
                </a:cubicBezTo>
                <a:cubicBezTo>
                  <a:pt x="682442" y="685906"/>
                  <a:pt x="682356" y="684329"/>
                  <a:pt x="682356" y="682493"/>
                </a:cubicBezTo>
                <a:cubicBezTo>
                  <a:pt x="682356" y="679167"/>
                  <a:pt x="682614" y="676528"/>
                  <a:pt x="683130" y="674578"/>
                </a:cubicBezTo>
                <a:cubicBezTo>
                  <a:pt x="683646" y="672627"/>
                  <a:pt x="684593" y="670964"/>
                  <a:pt x="685969" y="669587"/>
                </a:cubicBezTo>
                <a:cubicBezTo>
                  <a:pt x="687346" y="668211"/>
                  <a:pt x="689755" y="666605"/>
                  <a:pt x="693197" y="664769"/>
                </a:cubicBezTo>
                <a:cubicBezTo>
                  <a:pt x="696638" y="662933"/>
                  <a:pt x="700682" y="661299"/>
                  <a:pt x="705329" y="659865"/>
                </a:cubicBezTo>
                <a:cubicBezTo>
                  <a:pt x="709975" y="658431"/>
                  <a:pt x="715023" y="657226"/>
                  <a:pt x="720472" y="656251"/>
                </a:cubicBezTo>
                <a:cubicBezTo>
                  <a:pt x="725921" y="655276"/>
                  <a:pt x="731514" y="654788"/>
                  <a:pt x="737250" y="654788"/>
                </a:cubicBezTo>
                <a:close/>
                <a:moveTo>
                  <a:pt x="576985" y="654788"/>
                </a:moveTo>
                <a:cubicBezTo>
                  <a:pt x="588113" y="654788"/>
                  <a:pt x="597578" y="656050"/>
                  <a:pt x="605379" y="658574"/>
                </a:cubicBezTo>
                <a:cubicBezTo>
                  <a:pt x="613180" y="661098"/>
                  <a:pt x="619490" y="664798"/>
                  <a:pt x="624308" y="669673"/>
                </a:cubicBezTo>
                <a:cubicBezTo>
                  <a:pt x="629126" y="674549"/>
                  <a:pt x="632625" y="680601"/>
                  <a:pt x="634805" y="687828"/>
                </a:cubicBezTo>
                <a:cubicBezTo>
                  <a:pt x="636985" y="695056"/>
                  <a:pt x="638075" y="703488"/>
                  <a:pt x="638075" y="713124"/>
                </a:cubicBezTo>
                <a:lnTo>
                  <a:pt x="638075" y="817578"/>
                </a:lnTo>
                <a:cubicBezTo>
                  <a:pt x="638075" y="818955"/>
                  <a:pt x="637616" y="819987"/>
                  <a:pt x="636698" y="820676"/>
                </a:cubicBezTo>
                <a:cubicBezTo>
                  <a:pt x="635780" y="821364"/>
                  <a:pt x="634518" y="821880"/>
                  <a:pt x="632912" y="822224"/>
                </a:cubicBezTo>
                <a:cubicBezTo>
                  <a:pt x="631306" y="822569"/>
                  <a:pt x="628954" y="822741"/>
                  <a:pt x="625857" y="822741"/>
                </a:cubicBezTo>
                <a:cubicBezTo>
                  <a:pt x="622874" y="822741"/>
                  <a:pt x="620493" y="822569"/>
                  <a:pt x="618715" y="822224"/>
                </a:cubicBezTo>
                <a:cubicBezTo>
                  <a:pt x="616937" y="821880"/>
                  <a:pt x="615646" y="821364"/>
                  <a:pt x="614843" y="820676"/>
                </a:cubicBezTo>
                <a:cubicBezTo>
                  <a:pt x="614040" y="819987"/>
                  <a:pt x="613639" y="818955"/>
                  <a:pt x="613639" y="817578"/>
                </a:cubicBezTo>
                <a:lnTo>
                  <a:pt x="613639" y="802091"/>
                </a:lnTo>
                <a:cubicBezTo>
                  <a:pt x="606870" y="809318"/>
                  <a:pt x="599327" y="814940"/>
                  <a:pt x="591010" y="818955"/>
                </a:cubicBezTo>
                <a:cubicBezTo>
                  <a:pt x="582693" y="822970"/>
                  <a:pt x="573888" y="824978"/>
                  <a:pt x="564595" y="824978"/>
                </a:cubicBezTo>
                <a:cubicBezTo>
                  <a:pt x="556450" y="824978"/>
                  <a:pt x="549079" y="823917"/>
                  <a:pt x="542483" y="821794"/>
                </a:cubicBezTo>
                <a:cubicBezTo>
                  <a:pt x="535886" y="819672"/>
                  <a:pt x="530265" y="816603"/>
                  <a:pt x="525619" y="812588"/>
                </a:cubicBezTo>
                <a:cubicBezTo>
                  <a:pt x="520972" y="808573"/>
                  <a:pt x="517359" y="803640"/>
                  <a:pt x="514777" y="797789"/>
                </a:cubicBezTo>
                <a:cubicBezTo>
                  <a:pt x="512196" y="791938"/>
                  <a:pt x="510906" y="785284"/>
                  <a:pt x="510906" y="777827"/>
                </a:cubicBezTo>
                <a:cubicBezTo>
                  <a:pt x="510906" y="769108"/>
                  <a:pt x="512684" y="761537"/>
                  <a:pt x="516240" y="755112"/>
                </a:cubicBezTo>
                <a:cubicBezTo>
                  <a:pt x="519797" y="748688"/>
                  <a:pt x="524902" y="743353"/>
                  <a:pt x="531556" y="739109"/>
                </a:cubicBezTo>
                <a:cubicBezTo>
                  <a:pt x="538209" y="734864"/>
                  <a:pt x="546355" y="731680"/>
                  <a:pt x="555991" y="729558"/>
                </a:cubicBezTo>
                <a:cubicBezTo>
                  <a:pt x="565628" y="727436"/>
                  <a:pt x="576469" y="726375"/>
                  <a:pt x="588515" y="726375"/>
                </a:cubicBezTo>
                <a:lnTo>
                  <a:pt x="609853" y="726375"/>
                </a:lnTo>
                <a:lnTo>
                  <a:pt x="609853" y="714329"/>
                </a:lnTo>
                <a:cubicBezTo>
                  <a:pt x="609853" y="708363"/>
                  <a:pt x="609222" y="703086"/>
                  <a:pt x="607960" y="698497"/>
                </a:cubicBezTo>
                <a:cubicBezTo>
                  <a:pt x="606698" y="693908"/>
                  <a:pt x="604662" y="690094"/>
                  <a:pt x="601851" y="687054"/>
                </a:cubicBezTo>
                <a:cubicBezTo>
                  <a:pt x="599041" y="684014"/>
                  <a:pt x="595398" y="681719"/>
                  <a:pt x="590924" y="680170"/>
                </a:cubicBezTo>
                <a:cubicBezTo>
                  <a:pt x="586450" y="678622"/>
                  <a:pt x="580943" y="677847"/>
                  <a:pt x="574404" y="677847"/>
                </a:cubicBezTo>
                <a:cubicBezTo>
                  <a:pt x="567406" y="677847"/>
                  <a:pt x="561125" y="678679"/>
                  <a:pt x="555561" y="680342"/>
                </a:cubicBezTo>
                <a:cubicBezTo>
                  <a:pt x="549997" y="682006"/>
                  <a:pt x="545121" y="683841"/>
                  <a:pt x="540934" y="685849"/>
                </a:cubicBezTo>
                <a:cubicBezTo>
                  <a:pt x="536747" y="687857"/>
                  <a:pt x="533248" y="689692"/>
                  <a:pt x="530437" y="691356"/>
                </a:cubicBezTo>
                <a:cubicBezTo>
                  <a:pt x="527626" y="693019"/>
                  <a:pt x="525533" y="693851"/>
                  <a:pt x="524156" y="693851"/>
                </a:cubicBezTo>
                <a:cubicBezTo>
                  <a:pt x="523238" y="693851"/>
                  <a:pt x="522435" y="693621"/>
                  <a:pt x="521747" y="693163"/>
                </a:cubicBezTo>
                <a:cubicBezTo>
                  <a:pt x="521058" y="692704"/>
                  <a:pt x="520456" y="692015"/>
                  <a:pt x="519940" y="691098"/>
                </a:cubicBezTo>
                <a:cubicBezTo>
                  <a:pt x="519424" y="690180"/>
                  <a:pt x="519051" y="689004"/>
                  <a:pt x="518821" y="687570"/>
                </a:cubicBezTo>
                <a:cubicBezTo>
                  <a:pt x="518592" y="686136"/>
                  <a:pt x="518477" y="684558"/>
                  <a:pt x="518477" y="682838"/>
                </a:cubicBezTo>
                <a:cubicBezTo>
                  <a:pt x="518477" y="679970"/>
                  <a:pt x="518678" y="677704"/>
                  <a:pt x="519080" y="676040"/>
                </a:cubicBezTo>
                <a:cubicBezTo>
                  <a:pt x="519481" y="674377"/>
                  <a:pt x="520456" y="672800"/>
                  <a:pt x="522005" y="671308"/>
                </a:cubicBezTo>
                <a:cubicBezTo>
                  <a:pt x="523554" y="669817"/>
                  <a:pt x="526221" y="668067"/>
                  <a:pt x="530007" y="666060"/>
                </a:cubicBezTo>
                <a:cubicBezTo>
                  <a:pt x="533793" y="664052"/>
                  <a:pt x="538152" y="662216"/>
                  <a:pt x="543085" y="660553"/>
                </a:cubicBezTo>
                <a:cubicBezTo>
                  <a:pt x="548018" y="658889"/>
                  <a:pt x="553410" y="657513"/>
                  <a:pt x="559261" y="656423"/>
                </a:cubicBezTo>
                <a:cubicBezTo>
                  <a:pt x="565112" y="655333"/>
                  <a:pt x="571020" y="654788"/>
                  <a:pt x="576985" y="654788"/>
                </a:cubicBezTo>
                <a:close/>
                <a:moveTo>
                  <a:pt x="768360" y="232"/>
                </a:moveTo>
                <a:cubicBezTo>
                  <a:pt x="1065118" y="7807"/>
                  <a:pt x="1329058" y="199446"/>
                  <a:pt x="1404958" y="479611"/>
                </a:cubicBezTo>
                <a:lnTo>
                  <a:pt x="1498998" y="479613"/>
                </a:lnTo>
                <a:lnTo>
                  <a:pt x="1329314" y="637074"/>
                </a:lnTo>
                <a:lnTo>
                  <a:pt x="1112454" y="479613"/>
                </a:lnTo>
                <a:lnTo>
                  <a:pt x="1205762" y="479613"/>
                </a:lnTo>
                <a:cubicBezTo>
                  <a:pt x="1123870" y="246945"/>
                  <a:pt x="876921" y="113907"/>
                  <a:pt x="635159" y="172215"/>
                </a:cubicBezTo>
                <a:cubicBezTo>
                  <a:pt x="418678" y="224424"/>
                  <a:pt x="266319" y="416446"/>
                  <a:pt x="266319" y="637075"/>
                </a:cubicBezTo>
                <a:lnTo>
                  <a:pt x="73047" y="637074"/>
                </a:lnTo>
                <a:cubicBezTo>
                  <a:pt x="73047" y="325203"/>
                  <a:pt x="312834" y="59191"/>
                  <a:pt x="639621" y="8533"/>
                </a:cubicBezTo>
                <a:cubicBezTo>
                  <a:pt x="682902" y="1825"/>
                  <a:pt x="725966" y="-850"/>
                  <a:pt x="768360" y="2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800" dirty="0"/>
          </a:p>
        </p:txBody>
      </p:sp>
      <p:sp>
        <p:nvSpPr>
          <p:cNvPr id="14" name="Прямоугольник 13">
            <a:hlinkClick r:id="rId2" action="ppaction://hlinksldjump"/>
          </p:cNvPr>
          <p:cNvSpPr/>
          <p:nvPr/>
        </p:nvSpPr>
        <p:spPr>
          <a:xfrm>
            <a:off x="9601200" y="4457700"/>
            <a:ext cx="1857375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84" y="1641764"/>
            <a:ext cx="7626809" cy="4301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51719" y="1589809"/>
            <a:ext cx="34082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места хранят память 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Ситской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битве, случившейся 4 марта 1238 года (по старому стилю), когда русское войско погибло в битве с татарами.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353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51411"/>
            <a:ext cx="12191999" cy="2196935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Ждем вас в гости снова!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6899" y="1652155"/>
            <a:ext cx="7745638" cy="4749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3420" y="279918"/>
            <a:ext cx="3806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83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3148013" y="695325"/>
            <a:ext cx="628650" cy="423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4946650" y="2197100"/>
            <a:ext cx="1955800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4946650" y="6043246"/>
            <a:ext cx="1366227" cy="668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4394718" y="695325"/>
            <a:ext cx="1408923" cy="909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6540759" y="5896947"/>
            <a:ext cx="1240972" cy="814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93159" y="6049347"/>
            <a:ext cx="1240972" cy="814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6466114" y="2407298"/>
            <a:ext cx="1045029" cy="96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2025-02-16_17-59-39.png"/>
          <p:cNvPicPr>
            <a:picLocks noChangeAspect="1"/>
          </p:cNvPicPr>
          <p:nvPr/>
        </p:nvPicPr>
        <p:blipFill>
          <a:blip r:embed="rId5"/>
          <a:srcRect l="19432" t="14242" r="28239" b="5455"/>
          <a:stretch>
            <a:fillRect/>
          </a:stretch>
        </p:blipFill>
        <p:spPr>
          <a:xfrm>
            <a:off x="2369127" y="976745"/>
            <a:ext cx="6380018" cy="5507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216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Снимок экрана 2025-02-23 14255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70" y="1191780"/>
            <a:ext cx="5297570" cy="4351338"/>
          </a:xfrm>
        </p:spPr>
      </p:pic>
      <p:pic>
        <p:nvPicPr>
          <p:cNvPr id="8" name="Рисунок 7" descr="Снимок экрана 2025-02-23 1428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037" y="1252222"/>
            <a:ext cx="5194215" cy="43588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2029" y="262488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Парк победы</a:t>
            </a:r>
          </a:p>
        </p:txBody>
      </p:sp>
      <p:sp>
        <p:nvSpPr>
          <p:cNvPr id="9" name="Полилиния 8">
            <a:hlinkClick r:id="" action="ppaction://noaction"/>
          </p:cNvPr>
          <p:cNvSpPr/>
          <p:nvPr/>
        </p:nvSpPr>
        <p:spPr>
          <a:xfrm>
            <a:off x="9693530" y="4790341"/>
            <a:ext cx="1498998" cy="1408448"/>
          </a:xfrm>
          <a:custGeom>
            <a:avLst/>
            <a:gdLst/>
            <a:ahLst/>
            <a:cxnLst/>
            <a:rect l="l" t="t" r="r" b="b"/>
            <a:pathLst>
              <a:path w="1498998" h="1408448">
                <a:moveTo>
                  <a:pt x="1232679" y="771373"/>
                </a:moveTo>
                <a:lnTo>
                  <a:pt x="1425951" y="771374"/>
                </a:lnTo>
                <a:cubicBezTo>
                  <a:pt x="1425951" y="1083244"/>
                  <a:pt x="1186164" y="1349256"/>
                  <a:pt x="859377" y="1399914"/>
                </a:cubicBezTo>
                <a:cubicBezTo>
                  <a:pt x="513128" y="1453588"/>
                  <a:pt x="180783" y="1249025"/>
                  <a:pt x="94040" y="928836"/>
                </a:cubicBezTo>
                <a:lnTo>
                  <a:pt x="0" y="928835"/>
                </a:lnTo>
                <a:lnTo>
                  <a:pt x="169684" y="771374"/>
                </a:lnTo>
                <a:lnTo>
                  <a:pt x="386544" y="928835"/>
                </a:lnTo>
                <a:lnTo>
                  <a:pt x="293236" y="928835"/>
                </a:lnTo>
                <a:cubicBezTo>
                  <a:pt x="375128" y="1161502"/>
                  <a:pt x="622077" y="1294540"/>
                  <a:pt x="863839" y="1236232"/>
                </a:cubicBezTo>
                <a:cubicBezTo>
                  <a:pt x="1080320" y="1184023"/>
                  <a:pt x="1232679" y="992001"/>
                  <a:pt x="1232679" y="771373"/>
                </a:cubicBezTo>
                <a:close/>
                <a:moveTo>
                  <a:pt x="909439" y="746852"/>
                </a:moveTo>
                <a:cubicBezTo>
                  <a:pt x="901638" y="746852"/>
                  <a:pt x="894870" y="747512"/>
                  <a:pt x="889134" y="748831"/>
                </a:cubicBezTo>
                <a:cubicBezTo>
                  <a:pt x="883398" y="750151"/>
                  <a:pt x="878637" y="752101"/>
                  <a:pt x="874851" y="754682"/>
                </a:cubicBezTo>
                <a:cubicBezTo>
                  <a:pt x="871065" y="757263"/>
                  <a:pt x="868283" y="760361"/>
                  <a:pt x="866505" y="763975"/>
                </a:cubicBezTo>
                <a:cubicBezTo>
                  <a:pt x="864727" y="767588"/>
                  <a:pt x="863838" y="771747"/>
                  <a:pt x="863838" y="776451"/>
                </a:cubicBezTo>
                <a:cubicBezTo>
                  <a:pt x="863838" y="784481"/>
                  <a:pt x="866390" y="790877"/>
                  <a:pt x="871495" y="795638"/>
                </a:cubicBezTo>
                <a:cubicBezTo>
                  <a:pt x="876600" y="800399"/>
                  <a:pt x="883742" y="802779"/>
                  <a:pt x="892920" y="802779"/>
                </a:cubicBezTo>
                <a:cubicBezTo>
                  <a:pt x="900376" y="802779"/>
                  <a:pt x="907288" y="800886"/>
                  <a:pt x="913655" y="797100"/>
                </a:cubicBezTo>
                <a:cubicBezTo>
                  <a:pt x="920022" y="793315"/>
                  <a:pt x="926705" y="787521"/>
                  <a:pt x="933703" y="779720"/>
                </a:cubicBezTo>
                <a:lnTo>
                  <a:pt x="933703" y="746852"/>
                </a:lnTo>
                <a:close/>
                <a:moveTo>
                  <a:pt x="585589" y="746852"/>
                </a:moveTo>
                <a:cubicBezTo>
                  <a:pt x="577788" y="746852"/>
                  <a:pt x="571020" y="747512"/>
                  <a:pt x="565284" y="748831"/>
                </a:cubicBezTo>
                <a:cubicBezTo>
                  <a:pt x="559548" y="750151"/>
                  <a:pt x="554787" y="752101"/>
                  <a:pt x="551001" y="754682"/>
                </a:cubicBezTo>
                <a:cubicBezTo>
                  <a:pt x="547215" y="757263"/>
                  <a:pt x="544433" y="760361"/>
                  <a:pt x="542655" y="763975"/>
                </a:cubicBezTo>
                <a:cubicBezTo>
                  <a:pt x="540877" y="767588"/>
                  <a:pt x="539988" y="771747"/>
                  <a:pt x="539988" y="776451"/>
                </a:cubicBezTo>
                <a:cubicBezTo>
                  <a:pt x="539988" y="784481"/>
                  <a:pt x="542540" y="790877"/>
                  <a:pt x="547645" y="795638"/>
                </a:cubicBezTo>
                <a:cubicBezTo>
                  <a:pt x="552750" y="800399"/>
                  <a:pt x="559892" y="802779"/>
                  <a:pt x="569070" y="802779"/>
                </a:cubicBezTo>
                <a:cubicBezTo>
                  <a:pt x="576526" y="802779"/>
                  <a:pt x="583438" y="800886"/>
                  <a:pt x="589805" y="797100"/>
                </a:cubicBezTo>
                <a:cubicBezTo>
                  <a:pt x="596172" y="793315"/>
                  <a:pt x="602855" y="787521"/>
                  <a:pt x="609853" y="779720"/>
                </a:cubicBezTo>
                <a:lnTo>
                  <a:pt x="609853" y="746852"/>
                </a:lnTo>
                <a:close/>
                <a:moveTo>
                  <a:pt x="1076243" y="681461"/>
                </a:moveTo>
                <a:cubicBezTo>
                  <a:pt x="1073834" y="700161"/>
                  <a:pt x="1071339" y="715935"/>
                  <a:pt x="1068758" y="728784"/>
                </a:cubicBezTo>
                <a:cubicBezTo>
                  <a:pt x="1066176" y="741633"/>
                  <a:pt x="1063423" y="752474"/>
                  <a:pt x="1060498" y="761307"/>
                </a:cubicBezTo>
                <a:cubicBezTo>
                  <a:pt x="1057572" y="770141"/>
                  <a:pt x="1054503" y="777340"/>
                  <a:pt x="1051291" y="782904"/>
                </a:cubicBezTo>
                <a:cubicBezTo>
                  <a:pt x="1048079" y="788468"/>
                  <a:pt x="1044752" y="793372"/>
                  <a:pt x="1041310" y="797617"/>
                </a:cubicBezTo>
                <a:lnTo>
                  <a:pt x="1125287" y="797617"/>
                </a:lnTo>
                <a:lnTo>
                  <a:pt x="1125287" y="681461"/>
                </a:lnTo>
                <a:close/>
                <a:moveTo>
                  <a:pt x="1059035" y="658058"/>
                </a:moveTo>
                <a:lnTo>
                  <a:pt x="1145076" y="658058"/>
                </a:lnTo>
                <a:cubicBezTo>
                  <a:pt x="1147830" y="658058"/>
                  <a:pt x="1149980" y="658889"/>
                  <a:pt x="1151529" y="660553"/>
                </a:cubicBezTo>
                <a:cubicBezTo>
                  <a:pt x="1153078" y="662216"/>
                  <a:pt x="1153852" y="664769"/>
                  <a:pt x="1153852" y="668211"/>
                </a:cubicBezTo>
                <a:lnTo>
                  <a:pt x="1153852" y="797617"/>
                </a:lnTo>
                <a:lnTo>
                  <a:pt x="1175363" y="797617"/>
                </a:lnTo>
                <a:cubicBezTo>
                  <a:pt x="1177772" y="797617"/>
                  <a:pt x="1179493" y="798076"/>
                  <a:pt x="1180525" y="798993"/>
                </a:cubicBezTo>
                <a:cubicBezTo>
                  <a:pt x="1181558" y="799911"/>
                  <a:pt x="1182074" y="801804"/>
                  <a:pt x="1182074" y="804672"/>
                </a:cubicBezTo>
                <a:lnTo>
                  <a:pt x="1182074" y="873677"/>
                </a:lnTo>
                <a:cubicBezTo>
                  <a:pt x="1182074" y="874480"/>
                  <a:pt x="1181902" y="875140"/>
                  <a:pt x="1181558" y="875656"/>
                </a:cubicBezTo>
                <a:cubicBezTo>
                  <a:pt x="1181214" y="876172"/>
                  <a:pt x="1180554" y="876603"/>
                  <a:pt x="1179579" y="876947"/>
                </a:cubicBezTo>
                <a:cubicBezTo>
                  <a:pt x="1178604" y="877291"/>
                  <a:pt x="1177313" y="877578"/>
                  <a:pt x="1175707" y="877807"/>
                </a:cubicBezTo>
                <a:cubicBezTo>
                  <a:pt x="1174101" y="878037"/>
                  <a:pt x="1172208" y="878151"/>
                  <a:pt x="1170028" y="878151"/>
                </a:cubicBezTo>
                <a:cubicBezTo>
                  <a:pt x="1167734" y="878151"/>
                  <a:pt x="1165841" y="878037"/>
                  <a:pt x="1164349" y="877807"/>
                </a:cubicBezTo>
                <a:cubicBezTo>
                  <a:pt x="1162858" y="877578"/>
                  <a:pt x="1161625" y="877291"/>
                  <a:pt x="1160650" y="876947"/>
                </a:cubicBezTo>
                <a:cubicBezTo>
                  <a:pt x="1159674" y="876603"/>
                  <a:pt x="1158986" y="876172"/>
                  <a:pt x="1158585" y="875656"/>
                </a:cubicBezTo>
                <a:cubicBezTo>
                  <a:pt x="1158183" y="875140"/>
                  <a:pt x="1157982" y="874480"/>
                  <a:pt x="1157982" y="873677"/>
                </a:cubicBezTo>
                <a:lnTo>
                  <a:pt x="1157982" y="821708"/>
                </a:lnTo>
                <a:lnTo>
                  <a:pt x="1018423" y="821708"/>
                </a:lnTo>
                <a:lnTo>
                  <a:pt x="1018423" y="873677"/>
                </a:lnTo>
                <a:cubicBezTo>
                  <a:pt x="1018423" y="874480"/>
                  <a:pt x="1018251" y="875140"/>
                  <a:pt x="1017907" y="875656"/>
                </a:cubicBezTo>
                <a:cubicBezTo>
                  <a:pt x="1017563" y="876172"/>
                  <a:pt x="1016903" y="876603"/>
                  <a:pt x="1015928" y="876947"/>
                </a:cubicBezTo>
                <a:cubicBezTo>
                  <a:pt x="1014953" y="877291"/>
                  <a:pt x="1013720" y="877578"/>
                  <a:pt x="1012228" y="877807"/>
                </a:cubicBezTo>
                <a:cubicBezTo>
                  <a:pt x="1010737" y="878037"/>
                  <a:pt x="1008902" y="878151"/>
                  <a:pt x="1006722" y="878151"/>
                </a:cubicBezTo>
                <a:cubicBezTo>
                  <a:pt x="1004313" y="878151"/>
                  <a:pt x="1002334" y="878037"/>
                  <a:pt x="1000785" y="877807"/>
                </a:cubicBezTo>
                <a:cubicBezTo>
                  <a:pt x="999236" y="877578"/>
                  <a:pt x="997974" y="877291"/>
                  <a:pt x="996999" y="876947"/>
                </a:cubicBezTo>
                <a:cubicBezTo>
                  <a:pt x="996024" y="876603"/>
                  <a:pt x="995336" y="876172"/>
                  <a:pt x="994934" y="875656"/>
                </a:cubicBezTo>
                <a:cubicBezTo>
                  <a:pt x="994533" y="875140"/>
                  <a:pt x="994332" y="874480"/>
                  <a:pt x="994332" y="873677"/>
                </a:cubicBezTo>
                <a:lnTo>
                  <a:pt x="994332" y="804672"/>
                </a:lnTo>
                <a:cubicBezTo>
                  <a:pt x="994332" y="801804"/>
                  <a:pt x="994791" y="799911"/>
                  <a:pt x="995709" y="798993"/>
                </a:cubicBezTo>
                <a:cubicBezTo>
                  <a:pt x="996626" y="798076"/>
                  <a:pt x="998404" y="797617"/>
                  <a:pt x="1001043" y="797617"/>
                </a:cubicBezTo>
                <a:lnTo>
                  <a:pt x="1012056" y="797617"/>
                </a:lnTo>
                <a:cubicBezTo>
                  <a:pt x="1016301" y="792454"/>
                  <a:pt x="1020259" y="786546"/>
                  <a:pt x="1023930" y="779892"/>
                </a:cubicBezTo>
                <a:cubicBezTo>
                  <a:pt x="1027601" y="773238"/>
                  <a:pt x="1031014" y="764892"/>
                  <a:pt x="1034169" y="754854"/>
                </a:cubicBezTo>
                <a:cubicBezTo>
                  <a:pt x="1037324" y="744816"/>
                  <a:pt x="1040220" y="732742"/>
                  <a:pt x="1042859" y="718631"/>
                </a:cubicBezTo>
                <a:cubicBezTo>
                  <a:pt x="1045498" y="704520"/>
                  <a:pt x="1047907" y="687656"/>
                  <a:pt x="1050087" y="668039"/>
                </a:cubicBezTo>
                <a:cubicBezTo>
                  <a:pt x="1050316" y="666432"/>
                  <a:pt x="1050632" y="664970"/>
                  <a:pt x="1051033" y="663650"/>
                </a:cubicBezTo>
                <a:cubicBezTo>
                  <a:pt x="1051435" y="662331"/>
                  <a:pt x="1052008" y="661299"/>
                  <a:pt x="1052754" y="660553"/>
                </a:cubicBezTo>
                <a:cubicBezTo>
                  <a:pt x="1053500" y="659807"/>
                  <a:pt x="1054389" y="659205"/>
                  <a:pt x="1055421" y="658746"/>
                </a:cubicBezTo>
                <a:cubicBezTo>
                  <a:pt x="1056454" y="658287"/>
                  <a:pt x="1057658" y="658058"/>
                  <a:pt x="1059035" y="658058"/>
                </a:cubicBezTo>
                <a:close/>
                <a:moveTo>
                  <a:pt x="345013" y="657197"/>
                </a:moveTo>
                <a:cubicBezTo>
                  <a:pt x="347881" y="657197"/>
                  <a:pt x="350233" y="657283"/>
                  <a:pt x="352069" y="657455"/>
                </a:cubicBezTo>
                <a:cubicBezTo>
                  <a:pt x="353904" y="657628"/>
                  <a:pt x="355338" y="657972"/>
                  <a:pt x="356371" y="658488"/>
                </a:cubicBezTo>
                <a:cubicBezTo>
                  <a:pt x="357403" y="659004"/>
                  <a:pt x="358149" y="659578"/>
                  <a:pt x="358608" y="660209"/>
                </a:cubicBezTo>
                <a:cubicBezTo>
                  <a:pt x="359067" y="660840"/>
                  <a:pt x="359296" y="661614"/>
                  <a:pt x="359296" y="662532"/>
                </a:cubicBezTo>
                <a:lnTo>
                  <a:pt x="359296" y="725514"/>
                </a:lnTo>
                <a:lnTo>
                  <a:pt x="438282" y="725514"/>
                </a:lnTo>
                <a:lnTo>
                  <a:pt x="438282" y="662532"/>
                </a:lnTo>
                <a:cubicBezTo>
                  <a:pt x="438282" y="661614"/>
                  <a:pt x="438512" y="660840"/>
                  <a:pt x="438970" y="660209"/>
                </a:cubicBezTo>
                <a:cubicBezTo>
                  <a:pt x="439429" y="659578"/>
                  <a:pt x="440175" y="659004"/>
                  <a:pt x="441208" y="658488"/>
                </a:cubicBezTo>
                <a:cubicBezTo>
                  <a:pt x="442240" y="657972"/>
                  <a:pt x="443674" y="657628"/>
                  <a:pt x="445510" y="657455"/>
                </a:cubicBezTo>
                <a:cubicBezTo>
                  <a:pt x="447345" y="657283"/>
                  <a:pt x="449697" y="657197"/>
                  <a:pt x="452565" y="657197"/>
                </a:cubicBezTo>
                <a:cubicBezTo>
                  <a:pt x="455318" y="657197"/>
                  <a:pt x="457613" y="657283"/>
                  <a:pt x="459448" y="657455"/>
                </a:cubicBezTo>
                <a:cubicBezTo>
                  <a:pt x="461284" y="657628"/>
                  <a:pt x="462718" y="657972"/>
                  <a:pt x="463750" y="658488"/>
                </a:cubicBezTo>
                <a:cubicBezTo>
                  <a:pt x="464783" y="659004"/>
                  <a:pt x="465529" y="659578"/>
                  <a:pt x="465987" y="660209"/>
                </a:cubicBezTo>
                <a:cubicBezTo>
                  <a:pt x="466446" y="660840"/>
                  <a:pt x="466676" y="661614"/>
                  <a:pt x="466676" y="662532"/>
                </a:cubicBezTo>
                <a:lnTo>
                  <a:pt x="466676" y="817406"/>
                </a:lnTo>
                <a:cubicBezTo>
                  <a:pt x="466676" y="818324"/>
                  <a:pt x="466446" y="819098"/>
                  <a:pt x="465987" y="819729"/>
                </a:cubicBezTo>
                <a:cubicBezTo>
                  <a:pt x="465529" y="820360"/>
                  <a:pt x="464783" y="820905"/>
                  <a:pt x="463750" y="821364"/>
                </a:cubicBezTo>
                <a:cubicBezTo>
                  <a:pt x="462718" y="821823"/>
                  <a:pt x="461284" y="822167"/>
                  <a:pt x="459448" y="822397"/>
                </a:cubicBezTo>
                <a:cubicBezTo>
                  <a:pt x="457613" y="822626"/>
                  <a:pt x="455318" y="822741"/>
                  <a:pt x="452565" y="822741"/>
                </a:cubicBezTo>
                <a:cubicBezTo>
                  <a:pt x="449697" y="822741"/>
                  <a:pt x="447345" y="822626"/>
                  <a:pt x="445510" y="822397"/>
                </a:cubicBezTo>
                <a:cubicBezTo>
                  <a:pt x="443674" y="822167"/>
                  <a:pt x="442240" y="821823"/>
                  <a:pt x="441208" y="821364"/>
                </a:cubicBezTo>
                <a:cubicBezTo>
                  <a:pt x="440175" y="820905"/>
                  <a:pt x="439429" y="820360"/>
                  <a:pt x="438970" y="819729"/>
                </a:cubicBezTo>
                <a:cubicBezTo>
                  <a:pt x="438512" y="819098"/>
                  <a:pt x="438282" y="818324"/>
                  <a:pt x="438282" y="817406"/>
                </a:cubicBezTo>
                <a:lnTo>
                  <a:pt x="438282" y="749434"/>
                </a:lnTo>
                <a:lnTo>
                  <a:pt x="359296" y="749434"/>
                </a:lnTo>
                <a:lnTo>
                  <a:pt x="359296" y="817406"/>
                </a:lnTo>
                <a:cubicBezTo>
                  <a:pt x="359296" y="818324"/>
                  <a:pt x="359067" y="819098"/>
                  <a:pt x="358608" y="819729"/>
                </a:cubicBezTo>
                <a:cubicBezTo>
                  <a:pt x="358149" y="820360"/>
                  <a:pt x="357403" y="820905"/>
                  <a:pt x="356371" y="821364"/>
                </a:cubicBezTo>
                <a:cubicBezTo>
                  <a:pt x="355338" y="821823"/>
                  <a:pt x="353904" y="822167"/>
                  <a:pt x="352069" y="822397"/>
                </a:cubicBezTo>
                <a:cubicBezTo>
                  <a:pt x="350233" y="822626"/>
                  <a:pt x="347881" y="822741"/>
                  <a:pt x="345013" y="822741"/>
                </a:cubicBezTo>
                <a:cubicBezTo>
                  <a:pt x="342260" y="822741"/>
                  <a:pt x="339966" y="822626"/>
                  <a:pt x="338130" y="822397"/>
                </a:cubicBezTo>
                <a:cubicBezTo>
                  <a:pt x="336295" y="822167"/>
                  <a:pt x="334832" y="821823"/>
                  <a:pt x="333742" y="821364"/>
                </a:cubicBezTo>
                <a:cubicBezTo>
                  <a:pt x="332652" y="820905"/>
                  <a:pt x="331906" y="820360"/>
                  <a:pt x="331505" y="819729"/>
                </a:cubicBezTo>
                <a:cubicBezTo>
                  <a:pt x="331103" y="819098"/>
                  <a:pt x="330903" y="818324"/>
                  <a:pt x="330903" y="817406"/>
                </a:cubicBezTo>
                <a:lnTo>
                  <a:pt x="330903" y="662532"/>
                </a:lnTo>
                <a:cubicBezTo>
                  <a:pt x="330903" y="661614"/>
                  <a:pt x="331103" y="660840"/>
                  <a:pt x="331505" y="660209"/>
                </a:cubicBezTo>
                <a:cubicBezTo>
                  <a:pt x="331906" y="659578"/>
                  <a:pt x="332652" y="659004"/>
                  <a:pt x="333742" y="658488"/>
                </a:cubicBezTo>
                <a:cubicBezTo>
                  <a:pt x="334832" y="657972"/>
                  <a:pt x="336295" y="657628"/>
                  <a:pt x="338130" y="657455"/>
                </a:cubicBezTo>
                <a:cubicBezTo>
                  <a:pt x="339966" y="657283"/>
                  <a:pt x="342260" y="657197"/>
                  <a:pt x="345013" y="657197"/>
                </a:cubicBezTo>
                <a:close/>
                <a:moveTo>
                  <a:pt x="900835" y="654788"/>
                </a:moveTo>
                <a:cubicBezTo>
                  <a:pt x="911963" y="654788"/>
                  <a:pt x="921428" y="656050"/>
                  <a:pt x="929229" y="658574"/>
                </a:cubicBezTo>
                <a:cubicBezTo>
                  <a:pt x="937030" y="661098"/>
                  <a:pt x="943340" y="664798"/>
                  <a:pt x="948158" y="669673"/>
                </a:cubicBezTo>
                <a:cubicBezTo>
                  <a:pt x="952976" y="674549"/>
                  <a:pt x="956475" y="680601"/>
                  <a:pt x="958655" y="687828"/>
                </a:cubicBezTo>
                <a:cubicBezTo>
                  <a:pt x="960835" y="695056"/>
                  <a:pt x="961925" y="703488"/>
                  <a:pt x="961925" y="713124"/>
                </a:cubicBezTo>
                <a:lnTo>
                  <a:pt x="961925" y="817578"/>
                </a:lnTo>
                <a:cubicBezTo>
                  <a:pt x="961925" y="818955"/>
                  <a:pt x="961466" y="819987"/>
                  <a:pt x="960548" y="820676"/>
                </a:cubicBezTo>
                <a:cubicBezTo>
                  <a:pt x="959630" y="821364"/>
                  <a:pt x="958368" y="821880"/>
                  <a:pt x="956762" y="822224"/>
                </a:cubicBezTo>
                <a:cubicBezTo>
                  <a:pt x="955156" y="822569"/>
                  <a:pt x="952804" y="822741"/>
                  <a:pt x="949707" y="822741"/>
                </a:cubicBezTo>
                <a:cubicBezTo>
                  <a:pt x="946724" y="822741"/>
                  <a:pt x="944344" y="822569"/>
                  <a:pt x="942565" y="822224"/>
                </a:cubicBezTo>
                <a:cubicBezTo>
                  <a:pt x="940787" y="821880"/>
                  <a:pt x="939496" y="821364"/>
                  <a:pt x="938693" y="820676"/>
                </a:cubicBezTo>
                <a:cubicBezTo>
                  <a:pt x="937890" y="819987"/>
                  <a:pt x="937489" y="818955"/>
                  <a:pt x="937489" y="817578"/>
                </a:cubicBezTo>
                <a:lnTo>
                  <a:pt x="937489" y="802091"/>
                </a:lnTo>
                <a:cubicBezTo>
                  <a:pt x="930720" y="809318"/>
                  <a:pt x="923177" y="814940"/>
                  <a:pt x="914860" y="818955"/>
                </a:cubicBezTo>
                <a:cubicBezTo>
                  <a:pt x="906543" y="822970"/>
                  <a:pt x="897738" y="824978"/>
                  <a:pt x="888445" y="824978"/>
                </a:cubicBezTo>
                <a:cubicBezTo>
                  <a:pt x="880300" y="824978"/>
                  <a:pt x="872929" y="823917"/>
                  <a:pt x="866333" y="821794"/>
                </a:cubicBezTo>
                <a:cubicBezTo>
                  <a:pt x="859736" y="819672"/>
                  <a:pt x="854115" y="816603"/>
                  <a:pt x="849469" y="812588"/>
                </a:cubicBezTo>
                <a:cubicBezTo>
                  <a:pt x="844822" y="808573"/>
                  <a:pt x="841209" y="803640"/>
                  <a:pt x="838627" y="797789"/>
                </a:cubicBezTo>
                <a:cubicBezTo>
                  <a:pt x="836046" y="791938"/>
                  <a:pt x="834756" y="785284"/>
                  <a:pt x="834756" y="777827"/>
                </a:cubicBezTo>
                <a:cubicBezTo>
                  <a:pt x="834756" y="769108"/>
                  <a:pt x="836534" y="761537"/>
                  <a:pt x="840090" y="755112"/>
                </a:cubicBezTo>
                <a:cubicBezTo>
                  <a:pt x="843647" y="748688"/>
                  <a:pt x="848752" y="743353"/>
                  <a:pt x="855406" y="739109"/>
                </a:cubicBezTo>
                <a:cubicBezTo>
                  <a:pt x="862059" y="734864"/>
                  <a:pt x="870205" y="731680"/>
                  <a:pt x="879841" y="729558"/>
                </a:cubicBezTo>
                <a:cubicBezTo>
                  <a:pt x="889478" y="727436"/>
                  <a:pt x="900319" y="726375"/>
                  <a:pt x="912365" y="726375"/>
                </a:cubicBezTo>
                <a:lnTo>
                  <a:pt x="933703" y="726375"/>
                </a:lnTo>
                <a:lnTo>
                  <a:pt x="933703" y="714329"/>
                </a:lnTo>
                <a:cubicBezTo>
                  <a:pt x="933703" y="708363"/>
                  <a:pt x="933072" y="703086"/>
                  <a:pt x="931810" y="698497"/>
                </a:cubicBezTo>
                <a:cubicBezTo>
                  <a:pt x="930548" y="693908"/>
                  <a:pt x="928512" y="690094"/>
                  <a:pt x="925701" y="687054"/>
                </a:cubicBezTo>
                <a:cubicBezTo>
                  <a:pt x="922891" y="684014"/>
                  <a:pt x="919248" y="681719"/>
                  <a:pt x="914774" y="680170"/>
                </a:cubicBezTo>
                <a:cubicBezTo>
                  <a:pt x="910300" y="678622"/>
                  <a:pt x="904793" y="677847"/>
                  <a:pt x="898254" y="677847"/>
                </a:cubicBezTo>
                <a:cubicBezTo>
                  <a:pt x="891256" y="677847"/>
                  <a:pt x="884975" y="678679"/>
                  <a:pt x="879411" y="680342"/>
                </a:cubicBezTo>
                <a:cubicBezTo>
                  <a:pt x="873847" y="682006"/>
                  <a:pt x="868971" y="683841"/>
                  <a:pt x="864784" y="685849"/>
                </a:cubicBezTo>
                <a:cubicBezTo>
                  <a:pt x="860597" y="687857"/>
                  <a:pt x="857098" y="689692"/>
                  <a:pt x="854287" y="691356"/>
                </a:cubicBezTo>
                <a:cubicBezTo>
                  <a:pt x="851476" y="693019"/>
                  <a:pt x="849383" y="693851"/>
                  <a:pt x="848006" y="693851"/>
                </a:cubicBezTo>
                <a:cubicBezTo>
                  <a:pt x="847088" y="693851"/>
                  <a:pt x="846285" y="693621"/>
                  <a:pt x="845597" y="693163"/>
                </a:cubicBezTo>
                <a:cubicBezTo>
                  <a:pt x="844908" y="692704"/>
                  <a:pt x="844306" y="692015"/>
                  <a:pt x="843790" y="691098"/>
                </a:cubicBezTo>
                <a:cubicBezTo>
                  <a:pt x="843274" y="690180"/>
                  <a:pt x="842901" y="689004"/>
                  <a:pt x="842671" y="687570"/>
                </a:cubicBezTo>
                <a:cubicBezTo>
                  <a:pt x="842442" y="686136"/>
                  <a:pt x="842327" y="684558"/>
                  <a:pt x="842327" y="682838"/>
                </a:cubicBezTo>
                <a:cubicBezTo>
                  <a:pt x="842327" y="679970"/>
                  <a:pt x="842528" y="677704"/>
                  <a:pt x="842930" y="676040"/>
                </a:cubicBezTo>
                <a:cubicBezTo>
                  <a:pt x="843331" y="674377"/>
                  <a:pt x="844306" y="672800"/>
                  <a:pt x="845855" y="671308"/>
                </a:cubicBezTo>
                <a:cubicBezTo>
                  <a:pt x="847404" y="669817"/>
                  <a:pt x="850071" y="668067"/>
                  <a:pt x="853857" y="666060"/>
                </a:cubicBezTo>
                <a:cubicBezTo>
                  <a:pt x="857643" y="664052"/>
                  <a:pt x="862002" y="662216"/>
                  <a:pt x="866935" y="660553"/>
                </a:cubicBezTo>
                <a:cubicBezTo>
                  <a:pt x="871868" y="658889"/>
                  <a:pt x="877260" y="657513"/>
                  <a:pt x="883111" y="656423"/>
                </a:cubicBezTo>
                <a:cubicBezTo>
                  <a:pt x="888962" y="655333"/>
                  <a:pt x="894870" y="654788"/>
                  <a:pt x="900835" y="654788"/>
                </a:cubicBezTo>
                <a:close/>
                <a:moveTo>
                  <a:pt x="737250" y="654788"/>
                </a:moveTo>
                <a:cubicBezTo>
                  <a:pt x="745625" y="654788"/>
                  <a:pt x="753311" y="655677"/>
                  <a:pt x="760309" y="657455"/>
                </a:cubicBezTo>
                <a:cubicBezTo>
                  <a:pt x="767307" y="659234"/>
                  <a:pt x="773301" y="661930"/>
                  <a:pt x="778292" y="665543"/>
                </a:cubicBezTo>
                <a:cubicBezTo>
                  <a:pt x="783282" y="669157"/>
                  <a:pt x="787154" y="673631"/>
                  <a:pt x="789907" y="678966"/>
                </a:cubicBezTo>
                <a:cubicBezTo>
                  <a:pt x="792660" y="684300"/>
                  <a:pt x="794037" y="690524"/>
                  <a:pt x="794037" y="697637"/>
                </a:cubicBezTo>
                <a:cubicBezTo>
                  <a:pt x="794037" y="701881"/>
                  <a:pt x="793349" y="705925"/>
                  <a:pt x="791972" y="709769"/>
                </a:cubicBezTo>
                <a:cubicBezTo>
                  <a:pt x="790596" y="713612"/>
                  <a:pt x="788617" y="717139"/>
                  <a:pt x="786035" y="720352"/>
                </a:cubicBezTo>
                <a:cubicBezTo>
                  <a:pt x="783454" y="723564"/>
                  <a:pt x="780270" y="726432"/>
                  <a:pt x="776485" y="728956"/>
                </a:cubicBezTo>
                <a:cubicBezTo>
                  <a:pt x="772699" y="731480"/>
                  <a:pt x="768512" y="733430"/>
                  <a:pt x="763923" y="734807"/>
                </a:cubicBezTo>
                <a:lnTo>
                  <a:pt x="763578" y="734979"/>
                </a:lnTo>
                <a:cubicBezTo>
                  <a:pt x="768053" y="735438"/>
                  <a:pt x="772470" y="736728"/>
                  <a:pt x="776829" y="738850"/>
                </a:cubicBezTo>
                <a:cubicBezTo>
                  <a:pt x="781188" y="740973"/>
                  <a:pt x="785089" y="743726"/>
                  <a:pt x="788530" y="747110"/>
                </a:cubicBezTo>
                <a:cubicBezTo>
                  <a:pt x="791972" y="750495"/>
                  <a:pt x="794754" y="754510"/>
                  <a:pt x="796876" y="759156"/>
                </a:cubicBezTo>
                <a:cubicBezTo>
                  <a:pt x="798999" y="763802"/>
                  <a:pt x="800060" y="768936"/>
                  <a:pt x="800060" y="774558"/>
                </a:cubicBezTo>
                <a:cubicBezTo>
                  <a:pt x="800060" y="782359"/>
                  <a:pt x="798511" y="789357"/>
                  <a:pt x="795414" y="795552"/>
                </a:cubicBezTo>
                <a:cubicBezTo>
                  <a:pt x="792316" y="801747"/>
                  <a:pt x="787871" y="807053"/>
                  <a:pt x="782077" y="811469"/>
                </a:cubicBezTo>
                <a:cubicBezTo>
                  <a:pt x="776284" y="815886"/>
                  <a:pt x="769200" y="819242"/>
                  <a:pt x="760825" y="821536"/>
                </a:cubicBezTo>
                <a:cubicBezTo>
                  <a:pt x="752451" y="823831"/>
                  <a:pt x="742929" y="824978"/>
                  <a:pt x="732260" y="824978"/>
                </a:cubicBezTo>
                <a:cubicBezTo>
                  <a:pt x="726294" y="824978"/>
                  <a:pt x="720701" y="824548"/>
                  <a:pt x="715481" y="823687"/>
                </a:cubicBezTo>
                <a:cubicBezTo>
                  <a:pt x="710262" y="822827"/>
                  <a:pt x="705501" y="821737"/>
                  <a:pt x="701199" y="820418"/>
                </a:cubicBezTo>
                <a:cubicBezTo>
                  <a:pt x="696897" y="819098"/>
                  <a:pt x="693283" y="817664"/>
                  <a:pt x="690357" y="816116"/>
                </a:cubicBezTo>
                <a:cubicBezTo>
                  <a:pt x="687432" y="814567"/>
                  <a:pt x="685367" y="813276"/>
                  <a:pt x="684162" y="812244"/>
                </a:cubicBezTo>
                <a:cubicBezTo>
                  <a:pt x="682958" y="811211"/>
                  <a:pt x="682069" y="810265"/>
                  <a:pt x="681495" y="809404"/>
                </a:cubicBezTo>
                <a:cubicBezTo>
                  <a:pt x="680922" y="808544"/>
                  <a:pt x="680520" y="807597"/>
                  <a:pt x="680291" y="806565"/>
                </a:cubicBezTo>
                <a:cubicBezTo>
                  <a:pt x="680061" y="805532"/>
                  <a:pt x="679860" y="804271"/>
                  <a:pt x="679688" y="802779"/>
                </a:cubicBezTo>
                <a:cubicBezTo>
                  <a:pt x="679516" y="801288"/>
                  <a:pt x="679430" y="799510"/>
                  <a:pt x="679430" y="797445"/>
                </a:cubicBezTo>
                <a:cubicBezTo>
                  <a:pt x="679430" y="795609"/>
                  <a:pt x="679545" y="794060"/>
                  <a:pt x="679774" y="792798"/>
                </a:cubicBezTo>
                <a:cubicBezTo>
                  <a:pt x="680004" y="791536"/>
                  <a:pt x="680291" y="790504"/>
                  <a:pt x="680635" y="789701"/>
                </a:cubicBezTo>
                <a:cubicBezTo>
                  <a:pt x="680979" y="788898"/>
                  <a:pt x="681380" y="788296"/>
                  <a:pt x="681839" y="787894"/>
                </a:cubicBezTo>
                <a:cubicBezTo>
                  <a:pt x="682298" y="787493"/>
                  <a:pt x="682929" y="787292"/>
                  <a:pt x="683732" y="787292"/>
                </a:cubicBezTo>
                <a:cubicBezTo>
                  <a:pt x="684994" y="787292"/>
                  <a:pt x="686744" y="788066"/>
                  <a:pt x="688981" y="789615"/>
                </a:cubicBezTo>
                <a:cubicBezTo>
                  <a:pt x="691218" y="791164"/>
                  <a:pt x="694229" y="792884"/>
                  <a:pt x="698015" y="794777"/>
                </a:cubicBezTo>
                <a:cubicBezTo>
                  <a:pt x="701801" y="796670"/>
                  <a:pt x="706476" y="798420"/>
                  <a:pt x="712040" y="800026"/>
                </a:cubicBezTo>
                <a:cubicBezTo>
                  <a:pt x="717604" y="801632"/>
                  <a:pt x="724458" y="802435"/>
                  <a:pt x="732604" y="802435"/>
                </a:cubicBezTo>
                <a:cubicBezTo>
                  <a:pt x="738340" y="802435"/>
                  <a:pt x="743502" y="801833"/>
                  <a:pt x="748091" y="800628"/>
                </a:cubicBezTo>
                <a:cubicBezTo>
                  <a:pt x="752680" y="799424"/>
                  <a:pt x="756580" y="797645"/>
                  <a:pt x="759793" y="795294"/>
                </a:cubicBezTo>
                <a:cubicBezTo>
                  <a:pt x="763005" y="792942"/>
                  <a:pt x="765500" y="789988"/>
                  <a:pt x="767278" y="786431"/>
                </a:cubicBezTo>
                <a:cubicBezTo>
                  <a:pt x="769056" y="782875"/>
                  <a:pt x="769946" y="778745"/>
                  <a:pt x="769946" y="774041"/>
                </a:cubicBezTo>
                <a:cubicBezTo>
                  <a:pt x="769946" y="770026"/>
                  <a:pt x="769085" y="766412"/>
                  <a:pt x="767364" y="763200"/>
                </a:cubicBezTo>
                <a:cubicBezTo>
                  <a:pt x="765644" y="759988"/>
                  <a:pt x="762948" y="757263"/>
                  <a:pt x="759276" y="755026"/>
                </a:cubicBezTo>
                <a:cubicBezTo>
                  <a:pt x="755605" y="752789"/>
                  <a:pt x="750902" y="751040"/>
                  <a:pt x="745166" y="749778"/>
                </a:cubicBezTo>
                <a:cubicBezTo>
                  <a:pt x="739430" y="748516"/>
                  <a:pt x="732489" y="747885"/>
                  <a:pt x="724344" y="747885"/>
                </a:cubicBezTo>
                <a:lnTo>
                  <a:pt x="707135" y="747885"/>
                </a:lnTo>
                <a:cubicBezTo>
                  <a:pt x="705988" y="747885"/>
                  <a:pt x="705070" y="747684"/>
                  <a:pt x="704382" y="747283"/>
                </a:cubicBezTo>
                <a:cubicBezTo>
                  <a:pt x="703694" y="746881"/>
                  <a:pt x="703092" y="746250"/>
                  <a:pt x="702575" y="745390"/>
                </a:cubicBezTo>
                <a:cubicBezTo>
                  <a:pt x="702059" y="744529"/>
                  <a:pt x="701715" y="743382"/>
                  <a:pt x="701543" y="741948"/>
                </a:cubicBezTo>
                <a:cubicBezTo>
                  <a:pt x="701371" y="740514"/>
                  <a:pt x="701285" y="738822"/>
                  <a:pt x="701285" y="736872"/>
                </a:cubicBezTo>
                <a:cubicBezTo>
                  <a:pt x="701285" y="735036"/>
                  <a:pt x="701399" y="733430"/>
                  <a:pt x="701629" y="732053"/>
                </a:cubicBezTo>
                <a:cubicBezTo>
                  <a:pt x="701858" y="730677"/>
                  <a:pt x="702202" y="729587"/>
                  <a:pt x="702661" y="728784"/>
                </a:cubicBezTo>
                <a:cubicBezTo>
                  <a:pt x="703120" y="727981"/>
                  <a:pt x="703694" y="727378"/>
                  <a:pt x="704382" y="726977"/>
                </a:cubicBezTo>
                <a:cubicBezTo>
                  <a:pt x="705070" y="726575"/>
                  <a:pt x="705931" y="726375"/>
                  <a:pt x="706963" y="726375"/>
                </a:cubicBezTo>
                <a:lnTo>
                  <a:pt x="723655" y="726375"/>
                </a:lnTo>
                <a:cubicBezTo>
                  <a:pt x="730883" y="726375"/>
                  <a:pt x="737107" y="725801"/>
                  <a:pt x="742326" y="724654"/>
                </a:cubicBezTo>
                <a:cubicBezTo>
                  <a:pt x="747546" y="723506"/>
                  <a:pt x="751906" y="721814"/>
                  <a:pt x="755405" y="719577"/>
                </a:cubicBezTo>
                <a:cubicBezTo>
                  <a:pt x="758904" y="717340"/>
                  <a:pt x="761485" y="714587"/>
                  <a:pt x="763148" y="711317"/>
                </a:cubicBezTo>
                <a:cubicBezTo>
                  <a:pt x="764812" y="708048"/>
                  <a:pt x="765644" y="704291"/>
                  <a:pt x="765644" y="700046"/>
                </a:cubicBezTo>
                <a:cubicBezTo>
                  <a:pt x="765644" y="696260"/>
                  <a:pt x="764840" y="692933"/>
                  <a:pt x="763234" y="690065"/>
                </a:cubicBezTo>
                <a:cubicBezTo>
                  <a:pt x="761628" y="687197"/>
                  <a:pt x="759477" y="684817"/>
                  <a:pt x="756781" y="682924"/>
                </a:cubicBezTo>
                <a:cubicBezTo>
                  <a:pt x="754085" y="681031"/>
                  <a:pt x="750787" y="679597"/>
                  <a:pt x="746886" y="678622"/>
                </a:cubicBezTo>
                <a:cubicBezTo>
                  <a:pt x="742986" y="677646"/>
                  <a:pt x="738799" y="677159"/>
                  <a:pt x="734324" y="677159"/>
                </a:cubicBezTo>
                <a:cubicBezTo>
                  <a:pt x="727326" y="677159"/>
                  <a:pt x="721103" y="677962"/>
                  <a:pt x="715654" y="679568"/>
                </a:cubicBezTo>
                <a:cubicBezTo>
                  <a:pt x="710204" y="681174"/>
                  <a:pt x="705501" y="682924"/>
                  <a:pt x="701543" y="684817"/>
                </a:cubicBezTo>
                <a:cubicBezTo>
                  <a:pt x="697585" y="686709"/>
                  <a:pt x="694344" y="688430"/>
                  <a:pt x="691820" y="689979"/>
                </a:cubicBezTo>
                <a:cubicBezTo>
                  <a:pt x="689296" y="691528"/>
                  <a:pt x="687518" y="692302"/>
                  <a:pt x="686486" y="692302"/>
                </a:cubicBezTo>
                <a:cubicBezTo>
                  <a:pt x="685912" y="692302"/>
                  <a:pt x="685367" y="692159"/>
                  <a:pt x="684851" y="691872"/>
                </a:cubicBezTo>
                <a:cubicBezTo>
                  <a:pt x="684335" y="691585"/>
                  <a:pt x="683876" y="691069"/>
                  <a:pt x="683474" y="690323"/>
                </a:cubicBezTo>
                <a:cubicBezTo>
                  <a:pt x="683073" y="689578"/>
                  <a:pt x="682786" y="688545"/>
                  <a:pt x="682614" y="687226"/>
                </a:cubicBezTo>
                <a:cubicBezTo>
                  <a:pt x="682442" y="685906"/>
                  <a:pt x="682356" y="684329"/>
                  <a:pt x="682356" y="682493"/>
                </a:cubicBezTo>
                <a:cubicBezTo>
                  <a:pt x="682356" y="679167"/>
                  <a:pt x="682614" y="676528"/>
                  <a:pt x="683130" y="674578"/>
                </a:cubicBezTo>
                <a:cubicBezTo>
                  <a:pt x="683646" y="672627"/>
                  <a:pt x="684593" y="670964"/>
                  <a:pt x="685969" y="669587"/>
                </a:cubicBezTo>
                <a:cubicBezTo>
                  <a:pt x="687346" y="668211"/>
                  <a:pt x="689755" y="666605"/>
                  <a:pt x="693197" y="664769"/>
                </a:cubicBezTo>
                <a:cubicBezTo>
                  <a:pt x="696638" y="662933"/>
                  <a:pt x="700682" y="661299"/>
                  <a:pt x="705329" y="659865"/>
                </a:cubicBezTo>
                <a:cubicBezTo>
                  <a:pt x="709975" y="658431"/>
                  <a:pt x="715023" y="657226"/>
                  <a:pt x="720472" y="656251"/>
                </a:cubicBezTo>
                <a:cubicBezTo>
                  <a:pt x="725921" y="655276"/>
                  <a:pt x="731514" y="654788"/>
                  <a:pt x="737250" y="654788"/>
                </a:cubicBezTo>
                <a:close/>
                <a:moveTo>
                  <a:pt x="576985" y="654788"/>
                </a:moveTo>
                <a:cubicBezTo>
                  <a:pt x="588113" y="654788"/>
                  <a:pt x="597578" y="656050"/>
                  <a:pt x="605379" y="658574"/>
                </a:cubicBezTo>
                <a:cubicBezTo>
                  <a:pt x="613180" y="661098"/>
                  <a:pt x="619490" y="664798"/>
                  <a:pt x="624308" y="669673"/>
                </a:cubicBezTo>
                <a:cubicBezTo>
                  <a:pt x="629126" y="674549"/>
                  <a:pt x="632625" y="680601"/>
                  <a:pt x="634805" y="687828"/>
                </a:cubicBezTo>
                <a:cubicBezTo>
                  <a:pt x="636985" y="695056"/>
                  <a:pt x="638075" y="703488"/>
                  <a:pt x="638075" y="713124"/>
                </a:cubicBezTo>
                <a:lnTo>
                  <a:pt x="638075" y="817578"/>
                </a:lnTo>
                <a:cubicBezTo>
                  <a:pt x="638075" y="818955"/>
                  <a:pt x="637616" y="819987"/>
                  <a:pt x="636698" y="820676"/>
                </a:cubicBezTo>
                <a:cubicBezTo>
                  <a:pt x="635780" y="821364"/>
                  <a:pt x="634518" y="821880"/>
                  <a:pt x="632912" y="822224"/>
                </a:cubicBezTo>
                <a:cubicBezTo>
                  <a:pt x="631306" y="822569"/>
                  <a:pt x="628954" y="822741"/>
                  <a:pt x="625857" y="822741"/>
                </a:cubicBezTo>
                <a:cubicBezTo>
                  <a:pt x="622874" y="822741"/>
                  <a:pt x="620493" y="822569"/>
                  <a:pt x="618715" y="822224"/>
                </a:cubicBezTo>
                <a:cubicBezTo>
                  <a:pt x="616937" y="821880"/>
                  <a:pt x="615646" y="821364"/>
                  <a:pt x="614843" y="820676"/>
                </a:cubicBezTo>
                <a:cubicBezTo>
                  <a:pt x="614040" y="819987"/>
                  <a:pt x="613639" y="818955"/>
                  <a:pt x="613639" y="817578"/>
                </a:cubicBezTo>
                <a:lnTo>
                  <a:pt x="613639" y="802091"/>
                </a:lnTo>
                <a:cubicBezTo>
                  <a:pt x="606870" y="809318"/>
                  <a:pt x="599327" y="814940"/>
                  <a:pt x="591010" y="818955"/>
                </a:cubicBezTo>
                <a:cubicBezTo>
                  <a:pt x="582693" y="822970"/>
                  <a:pt x="573888" y="824978"/>
                  <a:pt x="564595" y="824978"/>
                </a:cubicBezTo>
                <a:cubicBezTo>
                  <a:pt x="556450" y="824978"/>
                  <a:pt x="549079" y="823917"/>
                  <a:pt x="542483" y="821794"/>
                </a:cubicBezTo>
                <a:cubicBezTo>
                  <a:pt x="535886" y="819672"/>
                  <a:pt x="530265" y="816603"/>
                  <a:pt x="525619" y="812588"/>
                </a:cubicBezTo>
                <a:cubicBezTo>
                  <a:pt x="520972" y="808573"/>
                  <a:pt x="517359" y="803640"/>
                  <a:pt x="514777" y="797789"/>
                </a:cubicBezTo>
                <a:cubicBezTo>
                  <a:pt x="512196" y="791938"/>
                  <a:pt x="510906" y="785284"/>
                  <a:pt x="510906" y="777827"/>
                </a:cubicBezTo>
                <a:cubicBezTo>
                  <a:pt x="510906" y="769108"/>
                  <a:pt x="512684" y="761537"/>
                  <a:pt x="516240" y="755112"/>
                </a:cubicBezTo>
                <a:cubicBezTo>
                  <a:pt x="519797" y="748688"/>
                  <a:pt x="524902" y="743353"/>
                  <a:pt x="531556" y="739109"/>
                </a:cubicBezTo>
                <a:cubicBezTo>
                  <a:pt x="538209" y="734864"/>
                  <a:pt x="546355" y="731680"/>
                  <a:pt x="555991" y="729558"/>
                </a:cubicBezTo>
                <a:cubicBezTo>
                  <a:pt x="565628" y="727436"/>
                  <a:pt x="576469" y="726375"/>
                  <a:pt x="588515" y="726375"/>
                </a:cubicBezTo>
                <a:lnTo>
                  <a:pt x="609853" y="726375"/>
                </a:lnTo>
                <a:lnTo>
                  <a:pt x="609853" y="714329"/>
                </a:lnTo>
                <a:cubicBezTo>
                  <a:pt x="609853" y="708363"/>
                  <a:pt x="609222" y="703086"/>
                  <a:pt x="607960" y="698497"/>
                </a:cubicBezTo>
                <a:cubicBezTo>
                  <a:pt x="606698" y="693908"/>
                  <a:pt x="604662" y="690094"/>
                  <a:pt x="601851" y="687054"/>
                </a:cubicBezTo>
                <a:cubicBezTo>
                  <a:pt x="599041" y="684014"/>
                  <a:pt x="595398" y="681719"/>
                  <a:pt x="590924" y="680170"/>
                </a:cubicBezTo>
                <a:cubicBezTo>
                  <a:pt x="586450" y="678622"/>
                  <a:pt x="580943" y="677847"/>
                  <a:pt x="574404" y="677847"/>
                </a:cubicBezTo>
                <a:cubicBezTo>
                  <a:pt x="567406" y="677847"/>
                  <a:pt x="561125" y="678679"/>
                  <a:pt x="555561" y="680342"/>
                </a:cubicBezTo>
                <a:cubicBezTo>
                  <a:pt x="549997" y="682006"/>
                  <a:pt x="545121" y="683841"/>
                  <a:pt x="540934" y="685849"/>
                </a:cubicBezTo>
                <a:cubicBezTo>
                  <a:pt x="536747" y="687857"/>
                  <a:pt x="533248" y="689692"/>
                  <a:pt x="530437" y="691356"/>
                </a:cubicBezTo>
                <a:cubicBezTo>
                  <a:pt x="527626" y="693019"/>
                  <a:pt x="525533" y="693851"/>
                  <a:pt x="524156" y="693851"/>
                </a:cubicBezTo>
                <a:cubicBezTo>
                  <a:pt x="523238" y="693851"/>
                  <a:pt x="522435" y="693621"/>
                  <a:pt x="521747" y="693163"/>
                </a:cubicBezTo>
                <a:cubicBezTo>
                  <a:pt x="521058" y="692704"/>
                  <a:pt x="520456" y="692015"/>
                  <a:pt x="519940" y="691098"/>
                </a:cubicBezTo>
                <a:cubicBezTo>
                  <a:pt x="519424" y="690180"/>
                  <a:pt x="519051" y="689004"/>
                  <a:pt x="518821" y="687570"/>
                </a:cubicBezTo>
                <a:cubicBezTo>
                  <a:pt x="518592" y="686136"/>
                  <a:pt x="518477" y="684558"/>
                  <a:pt x="518477" y="682838"/>
                </a:cubicBezTo>
                <a:cubicBezTo>
                  <a:pt x="518477" y="679970"/>
                  <a:pt x="518678" y="677704"/>
                  <a:pt x="519080" y="676040"/>
                </a:cubicBezTo>
                <a:cubicBezTo>
                  <a:pt x="519481" y="674377"/>
                  <a:pt x="520456" y="672800"/>
                  <a:pt x="522005" y="671308"/>
                </a:cubicBezTo>
                <a:cubicBezTo>
                  <a:pt x="523554" y="669817"/>
                  <a:pt x="526221" y="668067"/>
                  <a:pt x="530007" y="666060"/>
                </a:cubicBezTo>
                <a:cubicBezTo>
                  <a:pt x="533793" y="664052"/>
                  <a:pt x="538152" y="662216"/>
                  <a:pt x="543085" y="660553"/>
                </a:cubicBezTo>
                <a:cubicBezTo>
                  <a:pt x="548018" y="658889"/>
                  <a:pt x="553410" y="657513"/>
                  <a:pt x="559261" y="656423"/>
                </a:cubicBezTo>
                <a:cubicBezTo>
                  <a:pt x="565112" y="655333"/>
                  <a:pt x="571020" y="654788"/>
                  <a:pt x="576985" y="654788"/>
                </a:cubicBezTo>
                <a:close/>
                <a:moveTo>
                  <a:pt x="768360" y="232"/>
                </a:moveTo>
                <a:cubicBezTo>
                  <a:pt x="1065118" y="7807"/>
                  <a:pt x="1329058" y="199446"/>
                  <a:pt x="1404958" y="479611"/>
                </a:cubicBezTo>
                <a:lnTo>
                  <a:pt x="1498998" y="479613"/>
                </a:lnTo>
                <a:lnTo>
                  <a:pt x="1329314" y="637074"/>
                </a:lnTo>
                <a:lnTo>
                  <a:pt x="1112454" y="479613"/>
                </a:lnTo>
                <a:lnTo>
                  <a:pt x="1205762" y="479613"/>
                </a:lnTo>
                <a:cubicBezTo>
                  <a:pt x="1123870" y="246945"/>
                  <a:pt x="876921" y="113907"/>
                  <a:pt x="635159" y="172215"/>
                </a:cubicBezTo>
                <a:cubicBezTo>
                  <a:pt x="418678" y="224424"/>
                  <a:pt x="266319" y="416446"/>
                  <a:pt x="266319" y="637075"/>
                </a:cubicBezTo>
                <a:lnTo>
                  <a:pt x="73047" y="637074"/>
                </a:lnTo>
                <a:cubicBezTo>
                  <a:pt x="73047" y="325203"/>
                  <a:pt x="312834" y="59191"/>
                  <a:pt x="639621" y="8533"/>
                </a:cubicBezTo>
                <a:cubicBezTo>
                  <a:pt x="682902" y="1825"/>
                  <a:pt x="725966" y="-850"/>
                  <a:pt x="768360" y="2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800" dirty="0"/>
          </a:p>
        </p:txBody>
      </p:sp>
      <p:sp>
        <p:nvSpPr>
          <p:cNvPr id="10" name="Прямоугольник 9">
            <a:hlinkClick r:id="" action="ppaction://noaction"/>
          </p:cNvPr>
          <p:cNvSpPr/>
          <p:nvPr/>
        </p:nvSpPr>
        <p:spPr>
          <a:xfrm>
            <a:off x="9601200" y="4457700"/>
            <a:ext cx="1857375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9221" y="1674474"/>
            <a:ext cx="42760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Памятник-мемориал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воинам-землякам, участникам Великой Отечественной, был установлен в 1973 году.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2015 году рядом была открыта Аллея Героев.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5563" y="1367627"/>
            <a:ext cx="4033012" cy="30247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5145" y="3390276"/>
            <a:ext cx="3744684" cy="2808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333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" action="ppaction://noaction"/>
          </p:cNvPr>
          <p:cNvSpPr/>
          <p:nvPr/>
        </p:nvSpPr>
        <p:spPr>
          <a:xfrm flipH="1">
            <a:off x="5377543" y="5377542"/>
            <a:ext cx="696686" cy="1263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79376" y="105805"/>
            <a:ext cx="10003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Богородице-Никольская</a:t>
            </a:r>
            <a:r>
              <a:rPr lang="ru-RU" sz="5400" b="1" dirty="0" smtClean="0"/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часовня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/>
          </a:p>
        </p:txBody>
      </p:sp>
      <p:sp>
        <p:nvSpPr>
          <p:cNvPr id="10" name="Полилиния 9">
            <a:hlinkClick r:id="" action="ppaction://noaction"/>
          </p:cNvPr>
          <p:cNvSpPr/>
          <p:nvPr/>
        </p:nvSpPr>
        <p:spPr>
          <a:xfrm>
            <a:off x="9693530" y="4790341"/>
            <a:ext cx="1498998" cy="1408448"/>
          </a:xfrm>
          <a:custGeom>
            <a:avLst/>
            <a:gdLst/>
            <a:ahLst/>
            <a:cxnLst/>
            <a:rect l="l" t="t" r="r" b="b"/>
            <a:pathLst>
              <a:path w="1498998" h="1408448">
                <a:moveTo>
                  <a:pt x="1232679" y="771373"/>
                </a:moveTo>
                <a:lnTo>
                  <a:pt x="1425951" y="771374"/>
                </a:lnTo>
                <a:cubicBezTo>
                  <a:pt x="1425951" y="1083244"/>
                  <a:pt x="1186164" y="1349256"/>
                  <a:pt x="859377" y="1399914"/>
                </a:cubicBezTo>
                <a:cubicBezTo>
                  <a:pt x="513128" y="1453588"/>
                  <a:pt x="180783" y="1249025"/>
                  <a:pt x="94040" y="928836"/>
                </a:cubicBezTo>
                <a:lnTo>
                  <a:pt x="0" y="928835"/>
                </a:lnTo>
                <a:lnTo>
                  <a:pt x="169684" y="771374"/>
                </a:lnTo>
                <a:lnTo>
                  <a:pt x="386544" y="928835"/>
                </a:lnTo>
                <a:lnTo>
                  <a:pt x="293236" y="928835"/>
                </a:lnTo>
                <a:cubicBezTo>
                  <a:pt x="375128" y="1161502"/>
                  <a:pt x="622077" y="1294540"/>
                  <a:pt x="863839" y="1236232"/>
                </a:cubicBezTo>
                <a:cubicBezTo>
                  <a:pt x="1080320" y="1184023"/>
                  <a:pt x="1232679" y="992001"/>
                  <a:pt x="1232679" y="771373"/>
                </a:cubicBezTo>
                <a:close/>
                <a:moveTo>
                  <a:pt x="909439" y="746852"/>
                </a:moveTo>
                <a:cubicBezTo>
                  <a:pt x="901638" y="746852"/>
                  <a:pt x="894870" y="747512"/>
                  <a:pt x="889134" y="748831"/>
                </a:cubicBezTo>
                <a:cubicBezTo>
                  <a:pt x="883398" y="750151"/>
                  <a:pt x="878637" y="752101"/>
                  <a:pt x="874851" y="754682"/>
                </a:cubicBezTo>
                <a:cubicBezTo>
                  <a:pt x="871065" y="757263"/>
                  <a:pt x="868283" y="760361"/>
                  <a:pt x="866505" y="763975"/>
                </a:cubicBezTo>
                <a:cubicBezTo>
                  <a:pt x="864727" y="767588"/>
                  <a:pt x="863838" y="771747"/>
                  <a:pt x="863838" y="776451"/>
                </a:cubicBezTo>
                <a:cubicBezTo>
                  <a:pt x="863838" y="784481"/>
                  <a:pt x="866390" y="790877"/>
                  <a:pt x="871495" y="795638"/>
                </a:cubicBezTo>
                <a:cubicBezTo>
                  <a:pt x="876600" y="800399"/>
                  <a:pt x="883742" y="802779"/>
                  <a:pt x="892920" y="802779"/>
                </a:cubicBezTo>
                <a:cubicBezTo>
                  <a:pt x="900376" y="802779"/>
                  <a:pt x="907288" y="800886"/>
                  <a:pt x="913655" y="797100"/>
                </a:cubicBezTo>
                <a:cubicBezTo>
                  <a:pt x="920022" y="793315"/>
                  <a:pt x="926705" y="787521"/>
                  <a:pt x="933703" y="779720"/>
                </a:cubicBezTo>
                <a:lnTo>
                  <a:pt x="933703" y="746852"/>
                </a:lnTo>
                <a:close/>
                <a:moveTo>
                  <a:pt x="585589" y="746852"/>
                </a:moveTo>
                <a:cubicBezTo>
                  <a:pt x="577788" y="746852"/>
                  <a:pt x="571020" y="747512"/>
                  <a:pt x="565284" y="748831"/>
                </a:cubicBezTo>
                <a:cubicBezTo>
                  <a:pt x="559548" y="750151"/>
                  <a:pt x="554787" y="752101"/>
                  <a:pt x="551001" y="754682"/>
                </a:cubicBezTo>
                <a:cubicBezTo>
                  <a:pt x="547215" y="757263"/>
                  <a:pt x="544433" y="760361"/>
                  <a:pt x="542655" y="763975"/>
                </a:cubicBezTo>
                <a:cubicBezTo>
                  <a:pt x="540877" y="767588"/>
                  <a:pt x="539988" y="771747"/>
                  <a:pt x="539988" y="776451"/>
                </a:cubicBezTo>
                <a:cubicBezTo>
                  <a:pt x="539988" y="784481"/>
                  <a:pt x="542540" y="790877"/>
                  <a:pt x="547645" y="795638"/>
                </a:cubicBezTo>
                <a:cubicBezTo>
                  <a:pt x="552750" y="800399"/>
                  <a:pt x="559892" y="802779"/>
                  <a:pt x="569070" y="802779"/>
                </a:cubicBezTo>
                <a:cubicBezTo>
                  <a:pt x="576526" y="802779"/>
                  <a:pt x="583438" y="800886"/>
                  <a:pt x="589805" y="797100"/>
                </a:cubicBezTo>
                <a:cubicBezTo>
                  <a:pt x="596172" y="793315"/>
                  <a:pt x="602855" y="787521"/>
                  <a:pt x="609853" y="779720"/>
                </a:cubicBezTo>
                <a:lnTo>
                  <a:pt x="609853" y="746852"/>
                </a:lnTo>
                <a:close/>
                <a:moveTo>
                  <a:pt x="1076243" y="681461"/>
                </a:moveTo>
                <a:cubicBezTo>
                  <a:pt x="1073834" y="700161"/>
                  <a:pt x="1071339" y="715935"/>
                  <a:pt x="1068758" y="728784"/>
                </a:cubicBezTo>
                <a:cubicBezTo>
                  <a:pt x="1066176" y="741633"/>
                  <a:pt x="1063423" y="752474"/>
                  <a:pt x="1060498" y="761307"/>
                </a:cubicBezTo>
                <a:cubicBezTo>
                  <a:pt x="1057572" y="770141"/>
                  <a:pt x="1054503" y="777340"/>
                  <a:pt x="1051291" y="782904"/>
                </a:cubicBezTo>
                <a:cubicBezTo>
                  <a:pt x="1048079" y="788468"/>
                  <a:pt x="1044752" y="793372"/>
                  <a:pt x="1041310" y="797617"/>
                </a:cubicBezTo>
                <a:lnTo>
                  <a:pt x="1125287" y="797617"/>
                </a:lnTo>
                <a:lnTo>
                  <a:pt x="1125287" y="681461"/>
                </a:lnTo>
                <a:close/>
                <a:moveTo>
                  <a:pt x="1059035" y="658058"/>
                </a:moveTo>
                <a:lnTo>
                  <a:pt x="1145076" y="658058"/>
                </a:lnTo>
                <a:cubicBezTo>
                  <a:pt x="1147830" y="658058"/>
                  <a:pt x="1149980" y="658889"/>
                  <a:pt x="1151529" y="660553"/>
                </a:cubicBezTo>
                <a:cubicBezTo>
                  <a:pt x="1153078" y="662216"/>
                  <a:pt x="1153852" y="664769"/>
                  <a:pt x="1153852" y="668211"/>
                </a:cubicBezTo>
                <a:lnTo>
                  <a:pt x="1153852" y="797617"/>
                </a:lnTo>
                <a:lnTo>
                  <a:pt x="1175363" y="797617"/>
                </a:lnTo>
                <a:cubicBezTo>
                  <a:pt x="1177772" y="797617"/>
                  <a:pt x="1179493" y="798076"/>
                  <a:pt x="1180525" y="798993"/>
                </a:cubicBezTo>
                <a:cubicBezTo>
                  <a:pt x="1181558" y="799911"/>
                  <a:pt x="1182074" y="801804"/>
                  <a:pt x="1182074" y="804672"/>
                </a:cubicBezTo>
                <a:lnTo>
                  <a:pt x="1182074" y="873677"/>
                </a:lnTo>
                <a:cubicBezTo>
                  <a:pt x="1182074" y="874480"/>
                  <a:pt x="1181902" y="875140"/>
                  <a:pt x="1181558" y="875656"/>
                </a:cubicBezTo>
                <a:cubicBezTo>
                  <a:pt x="1181214" y="876172"/>
                  <a:pt x="1180554" y="876603"/>
                  <a:pt x="1179579" y="876947"/>
                </a:cubicBezTo>
                <a:cubicBezTo>
                  <a:pt x="1178604" y="877291"/>
                  <a:pt x="1177313" y="877578"/>
                  <a:pt x="1175707" y="877807"/>
                </a:cubicBezTo>
                <a:cubicBezTo>
                  <a:pt x="1174101" y="878037"/>
                  <a:pt x="1172208" y="878151"/>
                  <a:pt x="1170028" y="878151"/>
                </a:cubicBezTo>
                <a:cubicBezTo>
                  <a:pt x="1167734" y="878151"/>
                  <a:pt x="1165841" y="878037"/>
                  <a:pt x="1164349" y="877807"/>
                </a:cubicBezTo>
                <a:cubicBezTo>
                  <a:pt x="1162858" y="877578"/>
                  <a:pt x="1161625" y="877291"/>
                  <a:pt x="1160650" y="876947"/>
                </a:cubicBezTo>
                <a:cubicBezTo>
                  <a:pt x="1159674" y="876603"/>
                  <a:pt x="1158986" y="876172"/>
                  <a:pt x="1158585" y="875656"/>
                </a:cubicBezTo>
                <a:cubicBezTo>
                  <a:pt x="1158183" y="875140"/>
                  <a:pt x="1157982" y="874480"/>
                  <a:pt x="1157982" y="873677"/>
                </a:cubicBezTo>
                <a:lnTo>
                  <a:pt x="1157982" y="821708"/>
                </a:lnTo>
                <a:lnTo>
                  <a:pt x="1018423" y="821708"/>
                </a:lnTo>
                <a:lnTo>
                  <a:pt x="1018423" y="873677"/>
                </a:lnTo>
                <a:cubicBezTo>
                  <a:pt x="1018423" y="874480"/>
                  <a:pt x="1018251" y="875140"/>
                  <a:pt x="1017907" y="875656"/>
                </a:cubicBezTo>
                <a:cubicBezTo>
                  <a:pt x="1017563" y="876172"/>
                  <a:pt x="1016903" y="876603"/>
                  <a:pt x="1015928" y="876947"/>
                </a:cubicBezTo>
                <a:cubicBezTo>
                  <a:pt x="1014953" y="877291"/>
                  <a:pt x="1013720" y="877578"/>
                  <a:pt x="1012228" y="877807"/>
                </a:cubicBezTo>
                <a:cubicBezTo>
                  <a:pt x="1010737" y="878037"/>
                  <a:pt x="1008902" y="878151"/>
                  <a:pt x="1006722" y="878151"/>
                </a:cubicBezTo>
                <a:cubicBezTo>
                  <a:pt x="1004313" y="878151"/>
                  <a:pt x="1002334" y="878037"/>
                  <a:pt x="1000785" y="877807"/>
                </a:cubicBezTo>
                <a:cubicBezTo>
                  <a:pt x="999236" y="877578"/>
                  <a:pt x="997974" y="877291"/>
                  <a:pt x="996999" y="876947"/>
                </a:cubicBezTo>
                <a:cubicBezTo>
                  <a:pt x="996024" y="876603"/>
                  <a:pt x="995336" y="876172"/>
                  <a:pt x="994934" y="875656"/>
                </a:cubicBezTo>
                <a:cubicBezTo>
                  <a:pt x="994533" y="875140"/>
                  <a:pt x="994332" y="874480"/>
                  <a:pt x="994332" y="873677"/>
                </a:cubicBezTo>
                <a:lnTo>
                  <a:pt x="994332" y="804672"/>
                </a:lnTo>
                <a:cubicBezTo>
                  <a:pt x="994332" y="801804"/>
                  <a:pt x="994791" y="799911"/>
                  <a:pt x="995709" y="798993"/>
                </a:cubicBezTo>
                <a:cubicBezTo>
                  <a:pt x="996626" y="798076"/>
                  <a:pt x="998404" y="797617"/>
                  <a:pt x="1001043" y="797617"/>
                </a:cubicBezTo>
                <a:lnTo>
                  <a:pt x="1012056" y="797617"/>
                </a:lnTo>
                <a:cubicBezTo>
                  <a:pt x="1016301" y="792454"/>
                  <a:pt x="1020259" y="786546"/>
                  <a:pt x="1023930" y="779892"/>
                </a:cubicBezTo>
                <a:cubicBezTo>
                  <a:pt x="1027601" y="773238"/>
                  <a:pt x="1031014" y="764892"/>
                  <a:pt x="1034169" y="754854"/>
                </a:cubicBezTo>
                <a:cubicBezTo>
                  <a:pt x="1037324" y="744816"/>
                  <a:pt x="1040220" y="732742"/>
                  <a:pt x="1042859" y="718631"/>
                </a:cubicBezTo>
                <a:cubicBezTo>
                  <a:pt x="1045498" y="704520"/>
                  <a:pt x="1047907" y="687656"/>
                  <a:pt x="1050087" y="668039"/>
                </a:cubicBezTo>
                <a:cubicBezTo>
                  <a:pt x="1050316" y="666432"/>
                  <a:pt x="1050632" y="664970"/>
                  <a:pt x="1051033" y="663650"/>
                </a:cubicBezTo>
                <a:cubicBezTo>
                  <a:pt x="1051435" y="662331"/>
                  <a:pt x="1052008" y="661299"/>
                  <a:pt x="1052754" y="660553"/>
                </a:cubicBezTo>
                <a:cubicBezTo>
                  <a:pt x="1053500" y="659807"/>
                  <a:pt x="1054389" y="659205"/>
                  <a:pt x="1055421" y="658746"/>
                </a:cubicBezTo>
                <a:cubicBezTo>
                  <a:pt x="1056454" y="658287"/>
                  <a:pt x="1057658" y="658058"/>
                  <a:pt x="1059035" y="658058"/>
                </a:cubicBezTo>
                <a:close/>
                <a:moveTo>
                  <a:pt x="345013" y="657197"/>
                </a:moveTo>
                <a:cubicBezTo>
                  <a:pt x="347881" y="657197"/>
                  <a:pt x="350233" y="657283"/>
                  <a:pt x="352069" y="657455"/>
                </a:cubicBezTo>
                <a:cubicBezTo>
                  <a:pt x="353904" y="657628"/>
                  <a:pt x="355338" y="657972"/>
                  <a:pt x="356371" y="658488"/>
                </a:cubicBezTo>
                <a:cubicBezTo>
                  <a:pt x="357403" y="659004"/>
                  <a:pt x="358149" y="659578"/>
                  <a:pt x="358608" y="660209"/>
                </a:cubicBezTo>
                <a:cubicBezTo>
                  <a:pt x="359067" y="660840"/>
                  <a:pt x="359296" y="661614"/>
                  <a:pt x="359296" y="662532"/>
                </a:cubicBezTo>
                <a:lnTo>
                  <a:pt x="359296" y="725514"/>
                </a:lnTo>
                <a:lnTo>
                  <a:pt x="438282" y="725514"/>
                </a:lnTo>
                <a:lnTo>
                  <a:pt x="438282" y="662532"/>
                </a:lnTo>
                <a:cubicBezTo>
                  <a:pt x="438282" y="661614"/>
                  <a:pt x="438512" y="660840"/>
                  <a:pt x="438970" y="660209"/>
                </a:cubicBezTo>
                <a:cubicBezTo>
                  <a:pt x="439429" y="659578"/>
                  <a:pt x="440175" y="659004"/>
                  <a:pt x="441208" y="658488"/>
                </a:cubicBezTo>
                <a:cubicBezTo>
                  <a:pt x="442240" y="657972"/>
                  <a:pt x="443674" y="657628"/>
                  <a:pt x="445510" y="657455"/>
                </a:cubicBezTo>
                <a:cubicBezTo>
                  <a:pt x="447345" y="657283"/>
                  <a:pt x="449697" y="657197"/>
                  <a:pt x="452565" y="657197"/>
                </a:cubicBezTo>
                <a:cubicBezTo>
                  <a:pt x="455318" y="657197"/>
                  <a:pt x="457613" y="657283"/>
                  <a:pt x="459448" y="657455"/>
                </a:cubicBezTo>
                <a:cubicBezTo>
                  <a:pt x="461284" y="657628"/>
                  <a:pt x="462718" y="657972"/>
                  <a:pt x="463750" y="658488"/>
                </a:cubicBezTo>
                <a:cubicBezTo>
                  <a:pt x="464783" y="659004"/>
                  <a:pt x="465529" y="659578"/>
                  <a:pt x="465987" y="660209"/>
                </a:cubicBezTo>
                <a:cubicBezTo>
                  <a:pt x="466446" y="660840"/>
                  <a:pt x="466676" y="661614"/>
                  <a:pt x="466676" y="662532"/>
                </a:cubicBezTo>
                <a:lnTo>
                  <a:pt x="466676" y="817406"/>
                </a:lnTo>
                <a:cubicBezTo>
                  <a:pt x="466676" y="818324"/>
                  <a:pt x="466446" y="819098"/>
                  <a:pt x="465987" y="819729"/>
                </a:cubicBezTo>
                <a:cubicBezTo>
                  <a:pt x="465529" y="820360"/>
                  <a:pt x="464783" y="820905"/>
                  <a:pt x="463750" y="821364"/>
                </a:cubicBezTo>
                <a:cubicBezTo>
                  <a:pt x="462718" y="821823"/>
                  <a:pt x="461284" y="822167"/>
                  <a:pt x="459448" y="822397"/>
                </a:cubicBezTo>
                <a:cubicBezTo>
                  <a:pt x="457613" y="822626"/>
                  <a:pt x="455318" y="822741"/>
                  <a:pt x="452565" y="822741"/>
                </a:cubicBezTo>
                <a:cubicBezTo>
                  <a:pt x="449697" y="822741"/>
                  <a:pt x="447345" y="822626"/>
                  <a:pt x="445510" y="822397"/>
                </a:cubicBezTo>
                <a:cubicBezTo>
                  <a:pt x="443674" y="822167"/>
                  <a:pt x="442240" y="821823"/>
                  <a:pt x="441208" y="821364"/>
                </a:cubicBezTo>
                <a:cubicBezTo>
                  <a:pt x="440175" y="820905"/>
                  <a:pt x="439429" y="820360"/>
                  <a:pt x="438970" y="819729"/>
                </a:cubicBezTo>
                <a:cubicBezTo>
                  <a:pt x="438512" y="819098"/>
                  <a:pt x="438282" y="818324"/>
                  <a:pt x="438282" y="817406"/>
                </a:cubicBezTo>
                <a:lnTo>
                  <a:pt x="438282" y="749434"/>
                </a:lnTo>
                <a:lnTo>
                  <a:pt x="359296" y="749434"/>
                </a:lnTo>
                <a:lnTo>
                  <a:pt x="359296" y="817406"/>
                </a:lnTo>
                <a:cubicBezTo>
                  <a:pt x="359296" y="818324"/>
                  <a:pt x="359067" y="819098"/>
                  <a:pt x="358608" y="819729"/>
                </a:cubicBezTo>
                <a:cubicBezTo>
                  <a:pt x="358149" y="820360"/>
                  <a:pt x="357403" y="820905"/>
                  <a:pt x="356371" y="821364"/>
                </a:cubicBezTo>
                <a:cubicBezTo>
                  <a:pt x="355338" y="821823"/>
                  <a:pt x="353904" y="822167"/>
                  <a:pt x="352069" y="822397"/>
                </a:cubicBezTo>
                <a:cubicBezTo>
                  <a:pt x="350233" y="822626"/>
                  <a:pt x="347881" y="822741"/>
                  <a:pt x="345013" y="822741"/>
                </a:cubicBezTo>
                <a:cubicBezTo>
                  <a:pt x="342260" y="822741"/>
                  <a:pt x="339966" y="822626"/>
                  <a:pt x="338130" y="822397"/>
                </a:cubicBezTo>
                <a:cubicBezTo>
                  <a:pt x="336295" y="822167"/>
                  <a:pt x="334832" y="821823"/>
                  <a:pt x="333742" y="821364"/>
                </a:cubicBezTo>
                <a:cubicBezTo>
                  <a:pt x="332652" y="820905"/>
                  <a:pt x="331906" y="820360"/>
                  <a:pt x="331505" y="819729"/>
                </a:cubicBezTo>
                <a:cubicBezTo>
                  <a:pt x="331103" y="819098"/>
                  <a:pt x="330903" y="818324"/>
                  <a:pt x="330903" y="817406"/>
                </a:cubicBezTo>
                <a:lnTo>
                  <a:pt x="330903" y="662532"/>
                </a:lnTo>
                <a:cubicBezTo>
                  <a:pt x="330903" y="661614"/>
                  <a:pt x="331103" y="660840"/>
                  <a:pt x="331505" y="660209"/>
                </a:cubicBezTo>
                <a:cubicBezTo>
                  <a:pt x="331906" y="659578"/>
                  <a:pt x="332652" y="659004"/>
                  <a:pt x="333742" y="658488"/>
                </a:cubicBezTo>
                <a:cubicBezTo>
                  <a:pt x="334832" y="657972"/>
                  <a:pt x="336295" y="657628"/>
                  <a:pt x="338130" y="657455"/>
                </a:cubicBezTo>
                <a:cubicBezTo>
                  <a:pt x="339966" y="657283"/>
                  <a:pt x="342260" y="657197"/>
                  <a:pt x="345013" y="657197"/>
                </a:cubicBezTo>
                <a:close/>
                <a:moveTo>
                  <a:pt x="900835" y="654788"/>
                </a:moveTo>
                <a:cubicBezTo>
                  <a:pt x="911963" y="654788"/>
                  <a:pt x="921428" y="656050"/>
                  <a:pt x="929229" y="658574"/>
                </a:cubicBezTo>
                <a:cubicBezTo>
                  <a:pt x="937030" y="661098"/>
                  <a:pt x="943340" y="664798"/>
                  <a:pt x="948158" y="669673"/>
                </a:cubicBezTo>
                <a:cubicBezTo>
                  <a:pt x="952976" y="674549"/>
                  <a:pt x="956475" y="680601"/>
                  <a:pt x="958655" y="687828"/>
                </a:cubicBezTo>
                <a:cubicBezTo>
                  <a:pt x="960835" y="695056"/>
                  <a:pt x="961925" y="703488"/>
                  <a:pt x="961925" y="713124"/>
                </a:cubicBezTo>
                <a:lnTo>
                  <a:pt x="961925" y="817578"/>
                </a:lnTo>
                <a:cubicBezTo>
                  <a:pt x="961925" y="818955"/>
                  <a:pt x="961466" y="819987"/>
                  <a:pt x="960548" y="820676"/>
                </a:cubicBezTo>
                <a:cubicBezTo>
                  <a:pt x="959630" y="821364"/>
                  <a:pt x="958368" y="821880"/>
                  <a:pt x="956762" y="822224"/>
                </a:cubicBezTo>
                <a:cubicBezTo>
                  <a:pt x="955156" y="822569"/>
                  <a:pt x="952804" y="822741"/>
                  <a:pt x="949707" y="822741"/>
                </a:cubicBezTo>
                <a:cubicBezTo>
                  <a:pt x="946724" y="822741"/>
                  <a:pt x="944344" y="822569"/>
                  <a:pt x="942565" y="822224"/>
                </a:cubicBezTo>
                <a:cubicBezTo>
                  <a:pt x="940787" y="821880"/>
                  <a:pt x="939496" y="821364"/>
                  <a:pt x="938693" y="820676"/>
                </a:cubicBezTo>
                <a:cubicBezTo>
                  <a:pt x="937890" y="819987"/>
                  <a:pt x="937489" y="818955"/>
                  <a:pt x="937489" y="817578"/>
                </a:cubicBezTo>
                <a:lnTo>
                  <a:pt x="937489" y="802091"/>
                </a:lnTo>
                <a:cubicBezTo>
                  <a:pt x="930720" y="809318"/>
                  <a:pt x="923177" y="814940"/>
                  <a:pt x="914860" y="818955"/>
                </a:cubicBezTo>
                <a:cubicBezTo>
                  <a:pt x="906543" y="822970"/>
                  <a:pt x="897738" y="824978"/>
                  <a:pt x="888445" y="824978"/>
                </a:cubicBezTo>
                <a:cubicBezTo>
                  <a:pt x="880300" y="824978"/>
                  <a:pt x="872929" y="823917"/>
                  <a:pt x="866333" y="821794"/>
                </a:cubicBezTo>
                <a:cubicBezTo>
                  <a:pt x="859736" y="819672"/>
                  <a:pt x="854115" y="816603"/>
                  <a:pt x="849469" y="812588"/>
                </a:cubicBezTo>
                <a:cubicBezTo>
                  <a:pt x="844822" y="808573"/>
                  <a:pt x="841209" y="803640"/>
                  <a:pt x="838627" y="797789"/>
                </a:cubicBezTo>
                <a:cubicBezTo>
                  <a:pt x="836046" y="791938"/>
                  <a:pt x="834756" y="785284"/>
                  <a:pt x="834756" y="777827"/>
                </a:cubicBezTo>
                <a:cubicBezTo>
                  <a:pt x="834756" y="769108"/>
                  <a:pt x="836534" y="761537"/>
                  <a:pt x="840090" y="755112"/>
                </a:cubicBezTo>
                <a:cubicBezTo>
                  <a:pt x="843647" y="748688"/>
                  <a:pt x="848752" y="743353"/>
                  <a:pt x="855406" y="739109"/>
                </a:cubicBezTo>
                <a:cubicBezTo>
                  <a:pt x="862059" y="734864"/>
                  <a:pt x="870205" y="731680"/>
                  <a:pt x="879841" y="729558"/>
                </a:cubicBezTo>
                <a:cubicBezTo>
                  <a:pt x="889478" y="727436"/>
                  <a:pt x="900319" y="726375"/>
                  <a:pt x="912365" y="726375"/>
                </a:cubicBezTo>
                <a:lnTo>
                  <a:pt x="933703" y="726375"/>
                </a:lnTo>
                <a:lnTo>
                  <a:pt x="933703" y="714329"/>
                </a:lnTo>
                <a:cubicBezTo>
                  <a:pt x="933703" y="708363"/>
                  <a:pt x="933072" y="703086"/>
                  <a:pt x="931810" y="698497"/>
                </a:cubicBezTo>
                <a:cubicBezTo>
                  <a:pt x="930548" y="693908"/>
                  <a:pt x="928512" y="690094"/>
                  <a:pt x="925701" y="687054"/>
                </a:cubicBezTo>
                <a:cubicBezTo>
                  <a:pt x="922891" y="684014"/>
                  <a:pt x="919248" y="681719"/>
                  <a:pt x="914774" y="680170"/>
                </a:cubicBezTo>
                <a:cubicBezTo>
                  <a:pt x="910300" y="678622"/>
                  <a:pt x="904793" y="677847"/>
                  <a:pt x="898254" y="677847"/>
                </a:cubicBezTo>
                <a:cubicBezTo>
                  <a:pt x="891256" y="677847"/>
                  <a:pt x="884975" y="678679"/>
                  <a:pt x="879411" y="680342"/>
                </a:cubicBezTo>
                <a:cubicBezTo>
                  <a:pt x="873847" y="682006"/>
                  <a:pt x="868971" y="683841"/>
                  <a:pt x="864784" y="685849"/>
                </a:cubicBezTo>
                <a:cubicBezTo>
                  <a:pt x="860597" y="687857"/>
                  <a:pt x="857098" y="689692"/>
                  <a:pt x="854287" y="691356"/>
                </a:cubicBezTo>
                <a:cubicBezTo>
                  <a:pt x="851476" y="693019"/>
                  <a:pt x="849383" y="693851"/>
                  <a:pt x="848006" y="693851"/>
                </a:cubicBezTo>
                <a:cubicBezTo>
                  <a:pt x="847088" y="693851"/>
                  <a:pt x="846285" y="693621"/>
                  <a:pt x="845597" y="693163"/>
                </a:cubicBezTo>
                <a:cubicBezTo>
                  <a:pt x="844908" y="692704"/>
                  <a:pt x="844306" y="692015"/>
                  <a:pt x="843790" y="691098"/>
                </a:cubicBezTo>
                <a:cubicBezTo>
                  <a:pt x="843274" y="690180"/>
                  <a:pt x="842901" y="689004"/>
                  <a:pt x="842671" y="687570"/>
                </a:cubicBezTo>
                <a:cubicBezTo>
                  <a:pt x="842442" y="686136"/>
                  <a:pt x="842327" y="684558"/>
                  <a:pt x="842327" y="682838"/>
                </a:cubicBezTo>
                <a:cubicBezTo>
                  <a:pt x="842327" y="679970"/>
                  <a:pt x="842528" y="677704"/>
                  <a:pt x="842930" y="676040"/>
                </a:cubicBezTo>
                <a:cubicBezTo>
                  <a:pt x="843331" y="674377"/>
                  <a:pt x="844306" y="672800"/>
                  <a:pt x="845855" y="671308"/>
                </a:cubicBezTo>
                <a:cubicBezTo>
                  <a:pt x="847404" y="669817"/>
                  <a:pt x="850071" y="668067"/>
                  <a:pt x="853857" y="666060"/>
                </a:cubicBezTo>
                <a:cubicBezTo>
                  <a:pt x="857643" y="664052"/>
                  <a:pt x="862002" y="662216"/>
                  <a:pt x="866935" y="660553"/>
                </a:cubicBezTo>
                <a:cubicBezTo>
                  <a:pt x="871868" y="658889"/>
                  <a:pt x="877260" y="657513"/>
                  <a:pt x="883111" y="656423"/>
                </a:cubicBezTo>
                <a:cubicBezTo>
                  <a:pt x="888962" y="655333"/>
                  <a:pt x="894870" y="654788"/>
                  <a:pt x="900835" y="654788"/>
                </a:cubicBezTo>
                <a:close/>
                <a:moveTo>
                  <a:pt x="737250" y="654788"/>
                </a:moveTo>
                <a:cubicBezTo>
                  <a:pt x="745625" y="654788"/>
                  <a:pt x="753311" y="655677"/>
                  <a:pt x="760309" y="657455"/>
                </a:cubicBezTo>
                <a:cubicBezTo>
                  <a:pt x="767307" y="659234"/>
                  <a:pt x="773301" y="661930"/>
                  <a:pt x="778292" y="665543"/>
                </a:cubicBezTo>
                <a:cubicBezTo>
                  <a:pt x="783282" y="669157"/>
                  <a:pt x="787154" y="673631"/>
                  <a:pt x="789907" y="678966"/>
                </a:cubicBezTo>
                <a:cubicBezTo>
                  <a:pt x="792660" y="684300"/>
                  <a:pt x="794037" y="690524"/>
                  <a:pt x="794037" y="697637"/>
                </a:cubicBezTo>
                <a:cubicBezTo>
                  <a:pt x="794037" y="701881"/>
                  <a:pt x="793349" y="705925"/>
                  <a:pt x="791972" y="709769"/>
                </a:cubicBezTo>
                <a:cubicBezTo>
                  <a:pt x="790596" y="713612"/>
                  <a:pt x="788617" y="717139"/>
                  <a:pt x="786035" y="720352"/>
                </a:cubicBezTo>
                <a:cubicBezTo>
                  <a:pt x="783454" y="723564"/>
                  <a:pt x="780270" y="726432"/>
                  <a:pt x="776485" y="728956"/>
                </a:cubicBezTo>
                <a:cubicBezTo>
                  <a:pt x="772699" y="731480"/>
                  <a:pt x="768512" y="733430"/>
                  <a:pt x="763923" y="734807"/>
                </a:cubicBezTo>
                <a:lnTo>
                  <a:pt x="763578" y="734979"/>
                </a:lnTo>
                <a:cubicBezTo>
                  <a:pt x="768053" y="735438"/>
                  <a:pt x="772470" y="736728"/>
                  <a:pt x="776829" y="738850"/>
                </a:cubicBezTo>
                <a:cubicBezTo>
                  <a:pt x="781188" y="740973"/>
                  <a:pt x="785089" y="743726"/>
                  <a:pt x="788530" y="747110"/>
                </a:cubicBezTo>
                <a:cubicBezTo>
                  <a:pt x="791972" y="750495"/>
                  <a:pt x="794754" y="754510"/>
                  <a:pt x="796876" y="759156"/>
                </a:cubicBezTo>
                <a:cubicBezTo>
                  <a:pt x="798999" y="763802"/>
                  <a:pt x="800060" y="768936"/>
                  <a:pt x="800060" y="774558"/>
                </a:cubicBezTo>
                <a:cubicBezTo>
                  <a:pt x="800060" y="782359"/>
                  <a:pt x="798511" y="789357"/>
                  <a:pt x="795414" y="795552"/>
                </a:cubicBezTo>
                <a:cubicBezTo>
                  <a:pt x="792316" y="801747"/>
                  <a:pt x="787871" y="807053"/>
                  <a:pt x="782077" y="811469"/>
                </a:cubicBezTo>
                <a:cubicBezTo>
                  <a:pt x="776284" y="815886"/>
                  <a:pt x="769200" y="819242"/>
                  <a:pt x="760825" y="821536"/>
                </a:cubicBezTo>
                <a:cubicBezTo>
                  <a:pt x="752451" y="823831"/>
                  <a:pt x="742929" y="824978"/>
                  <a:pt x="732260" y="824978"/>
                </a:cubicBezTo>
                <a:cubicBezTo>
                  <a:pt x="726294" y="824978"/>
                  <a:pt x="720701" y="824548"/>
                  <a:pt x="715481" y="823687"/>
                </a:cubicBezTo>
                <a:cubicBezTo>
                  <a:pt x="710262" y="822827"/>
                  <a:pt x="705501" y="821737"/>
                  <a:pt x="701199" y="820418"/>
                </a:cubicBezTo>
                <a:cubicBezTo>
                  <a:pt x="696897" y="819098"/>
                  <a:pt x="693283" y="817664"/>
                  <a:pt x="690357" y="816116"/>
                </a:cubicBezTo>
                <a:cubicBezTo>
                  <a:pt x="687432" y="814567"/>
                  <a:pt x="685367" y="813276"/>
                  <a:pt x="684162" y="812244"/>
                </a:cubicBezTo>
                <a:cubicBezTo>
                  <a:pt x="682958" y="811211"/>
                  <a:pt x="682069" y="810265"/>
                  <a:pt x="681495" y="809404"/>
                </a:cubicBezTo>
                <a:cubicBezTo>
                  <a:pt x="680922" y="808544"/>
                  <a:pt x="680520" y="807597"/>
                  <a:pt x="680291" y="806565"/>
                </a:cubicBezTo>
                <a:cubicBezTo>
                  <a:pt x="680061" y="805532"/>
                  <a:pt x="679860" y="804271"/>
                  <a:pt x="679688" y="802779"/>
                </a:cubicBezTo>
                <a:cubicBezTo>
                  <a:pt x="679516" y="801288"/>
                  <a:pt x="679430" y="799510"/>
                  <a:pt x="679430" y="797445"/>
                </a:cubicBezTo>
                <a:cubicBezTo>
                  <a:pt x="679430" y="795609"/>
                  <a:pt x="679545" y="794060"/>
                  <a:pt x="679774" y="792798"/>
                </a:cubicBezTo>
                <a:cubicBezTo>
                  <a:pt x="680004" y="791536"/>
                  <a:pt x="680291" y="790504"/>
                  <a:pt x="680635" y="789701"/>
                </a:cubicBezTo>
                <a:cubicBezTo>
                  <a:pt x="680979" y="788898"/>
                  <a:pt x="681380" y="788296"/>
                  <a:pt x="681839" y="787894"/>
                </a:cubicBezTo>
                <a:cubicBezTo>
                  <a:pt x="682298" y="787493"/>
                  <a:pt x="682929" y="787292"/>
                  <a:pt x="683732" y="787292"/>
                </a:cubicBezTo>
                <a:cubicBezTo>
                  <a:pt x="684994" y="787292"/>
                  <a:pt x="686744" y="788066"/>
                  <a:pt x="688981" y="789615"/>
                </a:cubicBezTo>
                <a:cubicBezTo>
                  <a:pt x="691218" y="791164"/>
                  <a:pt x="694229" y="792884"/>
                  <a:pt x="698015" y="794777"/>
                </a:cubicBezTo>
                <a:cubicBezTo>
                  <a:pt x="701801" y="796670"/>
                  <a:pt x="706476" y="798420"/>
                  <a:pt x="712040" y="800026"/>
                </a:cubicBezTo>
                <a:cubicBezTo>
                  <a:pt x="717604" y="801632"/>
                  <a:pt x="724458" y="802435"/>
                  <a:pt x="732604" y="802435"/>
                </a:cubicBezTo>
                <a:cubicBezTo>
                  <a:pt x="738340" y="802435"/>
                  <a:pt x="743502" y="801833"/>
                  <a:pt x="748091" y="800628"/>
                </a:cubicBezTo>
                <a:cubicBezTo>
                  <a:pt x="752680" y="799424"/>
                  <a:pt x="756580" y="797645"/>
                  <a:pt x="759793" y="795294"/>
                </a:cubicBezTo>
                <a:cubicBezTo>
                  <a:pt x="763005" y="792942"/>
                  <a:pt x="765500" y="789988"/>
                  <a:pt x="767278" y="786431"/>
                </a:cubicBezTo>
                <a:cubicBezTo>
                  <a:pt x="769056" y="782875"/>
                  <a:pt x="769946" y="778745"/>
                  <a:pt x="769946" y="774041"/>
                </a:cubicBezTo>
                <a:cubicBezTo>
                  <a:pt x="769946" y="770026"/>
                  <a:pt x="769085" y="766412"/>
                  <a:pt x="767364" y="763200"/>
                </a:cubicBezTo>
                <a:cubicBezTo>
                  <a:pt x="765644" y="759988"/>
                  <a:pt x="762948" y="757263"/>
                  <a:pt x="759276" y="755026"/>
                </a:cubicBezTo>
                <a:cubicBezTo>
                  <a:pt x="755605" y="752789"/>
                  <a:pt x="750902" y="751040"/>
                  <a:pt x="745166" y="749778"/>
                </a:cubicBezTo>
                <a:cubicBezTo>
                  <a:pt x="739430" y="748516"/>
                  <a:pt x="732489" y="747885"/>
                  <a:pt x="724344" y="747885"/>
                </a:cubicBezTo>
                <a:lnTo>
                  <a:pt x="707135" y="747885"/>
                </a:lnTo>
                <a:cubicBezTo>
                  <a:pt x="705988" y="747885"/>
                  <a:pt x="705070" y="747684"/>
                  <a:pt x="704382" y="747283"/>
                </a:cubicBezTo>
                <a:cubicBezTo>
                  <a:pt x="703694" y="746881"/>
                  <a:pt x="703092" y="746250"/>
                  <a:pt x="702575" y="745390"/>
                </a:cubicBezTo>
                <a:cubicBezTo>
                  <a:pt x="702059" y="744529"/>
                  <a:pt x="701715" y="743382"/>
                  <a:pt x="701543" y="741948"/>
                </a:cubicBezTo>
                <a:cubicBezTo>
                  <a:pt x="701371" y="740514"/>
                  <a:pt x="701285" y="738822"/>
                  <a:pt x="701285" y="736872"/>
                </a:cubicBezTo>
                <a:cubicBezTo>
                  <a:pt x="701285" y="735036"/>
                  <a:pt x="701399" y="733430"/>
                  <a:pt x="701629" y="732053"/>
                </a:cubicBezTo>
                <a:cubicBezTo>
                  <a:pt x="701858" y="730677"/>
                  <a:pt x="702202" y="729587"/>
                  <a:pt x="702661" y="728784"/>
                </a:cubicBezTo>
                <a:cubicBezTo>
                  <a:pt x="703120" y="727981"/>
                  <a:pt x="703694" y="727378"/>
                  <a:pt x="704382" y="726977"/>
                </a:cubicBezTo>
                <a:cubicBezTo>
                  <a:pt x="705070" y="726575"/>
                  <a:pt x="705931" y="726375"/>
                  <a:pt x="706963" y="726375"/>
                </a:cubicBezTo>
                <a:lnTo>
                  <a:pt x="723655" y="726375"/>
                </a:lnTo>
                <a:cubicBezTo>
                  <a:pt x="730883" y="726375"/>
                  <a:pt x="737107" y="725801"/>
                  <a:pt x="742326" y="724654"/>
                </a:cubicBezTo>
                <a:cubicBezTo>
                  <a:pt x="747546" y="723506"/>
                  <a:pt x="751906" y="721814"/>
                  <a:pt x="755405" y="719577"/>
                </a:cubicBezTo>
                <a:cubicBezTo>
                  <a:pt x="758904" y="717340"/>
                  <a:pt x="761485" y="714587"/>
                  <a:pt x="763148" y="711317"/>
                </a:cubicBezTo>
                <a:cubicBezTo>
                  <a:pt x="764812" y="708048"/>
                  <a:pt x="765644" y="704291"/>
                  <a:pt x="765644" y="700046"/>
                </a:cubicBezTo>
                <a:cubicBezTo>
                  <a:pt x="765644" y="696260"/>
                  <a:pt x="764840" y="692933"/>
                  <a:pt x="763234" y="690065"/>
                </a:cubicBezTo>
                <a:cubicBezTo>
                  <a:pt x="761628" y="687197"/>
                  <a:pt x="759477" y="684817"/>
                  <a:pt x="756781" y="682924"/>
                </a:cubicBezTo>
                <a:cubicBezTo>
                  <a:pt x="754085" y="681031"/>
                  <a:pt x="750787" y="679597"/>
                  <a:pt x="746886" y="678622"/>
                </a:cubicBezTo>
                <a:cubicBezTo>
                  <a:pt x="742986" y="677646"/>
                  <a:pt x="738799" y="677159"/>
                  <a:pt x="734324" y="677159"/>
                </a:cubicBezTo>
                <a:cubicBezTo>
                  <a:pt x="727326" y="677159"/>
                  <a:pt x="721103" y="677962"/>
                  <a:pt x="715654" y="679568"/>
                </a:cubicBezTo>
                <a:cubicBezTo>
                  <a:pt x="710204" y="681174"/>
                  <a:pt x="705501" y="682924"/>
                  <a:pt x="701543" y="684817"/>
                </a:cubicBezTo>
                <a:cubicBezTo>
                  <a:pt x="697585" y="686709"/>
                  <a:pt x="694344" y="688430"/>
                  <a:pt x="691820" y="689979"/>
                </a:cubicBezTo>
                <a:cubicBezTo>
                  <a:pt x="689296" y="691528"/>
                  <a:pt x="687518" y="692302"/>
                  <a:pt x="686486" y="692302"/>
                </a:cubicBezTo>
                <a:cubicBezTo>
                  <a:pt x="685912" y="692302"/>
                  <a:pt x="685367" y="692159"/>
                  <a:pt x="684851" y="691872"/>
                </a:cubicBezTo>
                <a:cubicBezTo>
                  <a:pt x="684335" y="691585"/>
                  <a:pt x="683876" y="691069"/>
                  <a:pt x="683474" y="690323"/>
                </a:cubicBezTo>
                <a:cubicBezTo>
                  <a:pt x="683073" y="689578"/>
                  <a:pt x="682786" y="688545"/>
                  <a:pt x="682614" y="687226"/>
                </a:cubicBezTo>
                <a:cubicBezTo>
                  <a:pt x="682442" y="685906"/>
                  <a:pt x="682356" y="684329"/>
                  <a:pt x="682356" y="682493"/>
                </a:cubicBezTo>
                <a:cubicBezTo>
                  <a:pt x="682356" y="679167"/>
                  <a:pt x="682614" y="676528"/>
                  <a:pt x="683130" y="674578"/>
                </a:cubicBezTo>
                <a:cubicBezTo>
                  <a:pt x="683646" y="672627"/>
                  <a:pt x="684593" y="670964"/>
                  <a:pt x="685969" y="669587"/>
                </a:cubicBezTo>
                <a:cubicBezTo>
                  <a:pt x="687346" y="668211"/>
                  <a:pt x="689755" y="666605"/>
                  <a:pt x="693197" y="664769"/>
                </a:cubicBezTo>
                <a:cubicBezTo>
                  <a:pt x="696638" y="662933"/>
                  <a:pt x="700682" y="661299"/>
                  <a:pt x="705329" y="659865"/>
                </a:cubicBezTo>
                <a:cubicBezTo>
                  <a:pt x="709975" y="658431"/>
                  <a:pt x="715023" y="657226"/>
                  <a:pt x="720472" y="656251"/>
                </a:cubicBezTo>
                <a:cubicBezTo>
                  <a:pt x="725921" y="655276"/>
                  <a:pt x="731514" y="654788"/>
                  <a:pt x="737250" y="654788"/>
                </a:cubicBezTo>
                <a:close/>
                <a:moveTo>
                  <a:pt x="576985" y="654788"/>
                </a:moveTo>
                <a:cubicBezTo>
                  <a:pt x="588113" y="654788"/>
                  <a:pt x="597578" y="656050"/>
                  <a:pt x="605379" y="658574"/>
                </a:cubicBezTo>
                <a:cubicBezTo>
                  <a:pt x="613180" y="661098"/>
                  <a:pt x="619490" y="664798"/>
                  <a:pt x="624308" y="669673"/>
                </a:cubicBezTo>
                <a:cubicBezTo>
                  <a:pt x="629126" y="674549"/>
                  <a:pt x="632625" y="680601"/>
                  <a:pt x="634805" y="687828"/>
                </a:cubicBezTo>
                <a:cubicBezTo>
                  <a:pt x="636985" y="695056"/>
                  <a:pt x="638075" y="703488"/>
                  <a:pt x="638075" y="713124"/>
                </a:cubicBezTo>
                <a:lnTo>
                  <a:pt x="638075" y="817578"/>
                </a:lnTo>
                <a:cubicBezTo>
                  <a:pt x="638075" y="818955"/>
                  <a:pt x="637616" y="819987"/>
                  <a:pt x="636698" y="820676"/>
                </a:cubicBezTo>
                <a:cubicBezTo>
                  <a:pt x="635780" y="821364"/>
                  <a:pt x="634518" y="821880"/>
                  <a:pt x="632912" y="822224"/>
                </a:cubicBezTo>
                <a:cubicBezTo>
                  <a:pt x="631306" y="822569"/>
                  <a:pt x="628954" y="822741"/>
                  <a:pt x="625857" y="822741"/>
                </a:cubicBezTo>
                <a:cubicBezTo>
                  <a:pt x="622874" y="822741"/>
                  <a:pt x="620493" y="822569"/>
                  <a:pt x="618715" y="822224"/>
                </a:cubicBezTo>
                <a:cubicBezTo>
                  <a:pt x="616937" y="821880"/>
                  <a:pt x="615646" y="821364"/>
                  <a:pt x="614843" y="820676"/>
                </a:cubicBezTo>
                <a:cubicBezTo>
                  <a:pt x="614040" y="819987"/>
                  <a:pt x="613639" y="818955"/>
                  <a:pt x="613639" y="817578"/>
                </a:cubicBezTo>
                <a:lnTo>
                  <a:pt x="613639" y="802091"/>
                </a:lnTo>
                <a:cubicBezTo>
                  <a:pt x="606870" y="809318"/>
                  <a:pt x="599327" y="814940"/>
                  <a:pt x="591010" y="818955"/>
                </a:cubicBezTo>
                <a:cubicBezTo>
                  <a:pt x="582693" y="822970"/>
                  <a:pt x="573888" y="824978"/>
                  <a:pt x="564595" y="824978"/>
                </a:cubicBezTo>
                <a:cubicBezTo>
                  <a:pt x="556450" y="824978"/>
                  <a:pt x="549079" y="823917"/>
                  <a:pt x="542483" y="821794"/>
                </a:cubicBezTo>
                <a:cubicBezTo>
                  <a:pt x="535886" y="819672"/>
                  <a:pt x="530265" y="816603"/>
                  <a:pt x="525619" y="812588"/>
                </a:cubicBezTo>
                <a:cubicBezTo>
                  <a:pt x="520972" y="808573"/>
                  <a:pt x="517359" y="803640"/>
                  <a:pt x="514777" y="797789"/>
                </a:cubicBezTo>
                <a:cubicBezTo>
                  <a:pt x="512196" y="791938"/>
                  <a:pt x="510906" y="785284"/>
                  <a:pt x="510906" y="777827"/>
                </a:cubicBezTo>
                <a:cubicBezTo>
                  <a:pt x="510906" y="769108"/>
                  <a:pt x="512684" y="761537"/>
                  <a:pt x="516240" y="755112"/>
                </a:cubicBezTo>
                <a:cubicBezTo>
                  <a:pt x="519797" y="748688"/>
                  <a:pt x="524902" y="743353"/>
                  <a:pt x="531556" y="739109"/>
                </a:cubicBezTo>
                <a:cubicBezTo>
                  <a:pt x="538209" y="734864"/>
                  <a:pt x="546355" y="731680"/>
                  <a:pt x="555991" y="729558"/>
                </a:cubicBezTo>
                <a:cubicBezTo>
                  <a:pt x="565628" y="727436"/>
                  <a:pt x="576469" y="726375"/>
                  <a:pt x="588515" y="726375"/>
                </a:cubicBezTo>
                <a:lnTo>
                  <a:pt x="609853" y="726375"/>
                </a:lnTo>
                <a:lnTo>
                  <a:pt x="609853" y="714329"/>
                </a:lnTo>
                <a:cubicBezTo>
                  <a:pt x="609853" y="708363"/>
                  <a:pt x="609222" y="703086"/>
                  <a:pt x="607960" y="698497"/>
                </a:cubicBezTo>
                <a:cubicBezTo>
                  <a:pt x="606698" y="693908"/>
                  <a:pt x="604662" y="690094"/>
                  <a:pt x="601851" y="687054"/>
                </a:cubicBezTo>
                <a:cubicBezTo>
                  <a:pt x="599041" y="684014"/>
                  <a:pt x="595398" y="681719"/>
                  <a:pt x="590924" y="680170"/>
                </a:cubicBezTo>
                <a:cubicBezTo>
                  <a:pt x="586450" y="678622"/>
                  <a:pt x="580943" y="677847"/>
                  <a:pt x="574404" y="677847"/>
                </a:cubicBezTo>
                <a:cubicBezTo>
                  <a:pt x="567406" y="677847"/>
                  <a:pt x="561125" y="678679"/>
                  <a:pt x="555561" y="680342"/>
                </a:cubicBezTo>
                <a:cubicBezTo>
                  <a:pt x="549997" y="682006"/>
                  <a:pt x="545121" y="683841"/>
                  <a:pt x="540934" y="685849"/>
                </a:cubicBezTo>
                <a:cubicBezTo>
                  <a:pt x="536747" y="687857"/>
                  <a:pt x="533248" y="689692"/>
                  <a:pt x="530437" y="691356"/>
                </a:cubicBezTo>
                <a:cubicBezTo>
                  <a:pt x="527626" y="693019"/>
                  <a:pt x="525533" y="693851"/>
                  <a:pt x="524156" y="693851"/>
                </a:cubicBezTo>
                <a:cubicBezTo>
                  <a:pt x="523238" y="693851"/>
                  <a:pt x="522435" y="693621"/>
                  <a:pt x="521747" y="693163"/>
                </a:cubicBezTo>
                <a:cubicBezTo>
                  <a:pt x="521058" y="692704"/>
                  <a:pt x="520456" y="692015"/>
                  <a:pt x="519940" y="691098"/>
                </a:cubicBezTo>
                <a:cubicBezTo>
                  <a:pt x="519424" y="690180"/>
                  <a:pt x="519051" y="689004"/>
                  <a:pt x="518821" y="687570"/>
                </a:cubicBezTo>
                <a:cubicBezTo>
                  <a:pt x="518592" y="686136"/>
                  <a:pt x="518477" y="684558"/>
                  <a:pt x="518477" y="682838"/>
                </a:cubicBezTo>
                <a:cubicBezTo>
                  <a:pt x="518477" y="679970"/>
                  <a:pt x="518678" y="677704"/>
                  <a:pt x="519080" y="676040"/>
                </a:cubicBezTo>
                <a:cubicBezTo>
                  <a:pt x="519481" y="674377"/>
                  <a:pt x="520456" y="672800"/>
                  <a:pt x="522005" y="671308"/>
                </a:cubicBezTo>
                <a:cubicBezTo>
                  <a:pt x="523554" y="669817"/>
                  <a:pt x="526221" y="668067"/>
                  <a:pt x="530007" y="666060"/>
                </a:cubicBezTo>
                <a:cubicBezTo>
                  <a:pt x="533793" y="664052"/>
                  <a:pt x="538152" y="662216"/>
                  <a:pt x="543085" y="660553"/>
                </a:cubicBezTo>
                <a:cubicBezTo>
                  <a:pt x="548018" y="658889"/>
                  <a:pt x="553410" y="657513"/>
                  <a:pt x="559261" y="656423"/>
                </a:cubicBezTo>
                <a:cubicBezTo>
                  <a:pt x="565112" y="655333"/>
                  <a:pt x="571020" y="654788"/>
                  <a:pt x="576985" y="654788"/>
                </a:cubicBezTo>
                <a:close/>
                <a:moveTo>
                  <a:pt x="768360" y="232"/>
                </a:moveTo>
                <a:cubicBezTo>
                  <a:pt x="1065118" y="7807"/>
                  <a:pt x="1329058" y="199446"/>
                  <a:pt x="1404958" y="479611"/>
                </a:cubicBezTo>
                <a:lnTo>
                  <a:pt x="1498998" y="479613"/>
                </a:lnTo>
                <a:lnTo>
                  <a:pt x="1329314" y="637074"/>
                </a:lnTo>
                <a:lnTo>
                  <a:pt x="1112454" y="479613"/>
                </a:lnTo>
                <a:lnTo>
                  <a:pt x="1205762" y="479613"/>
                </a:lnTo>
                <a:cubicBezTo>
                  <a:pt x="1123870" y="246945"/>
                  <a:pt x="876921" y="113907"/>
                  <a:pt x="635159" y="172215"/>
                </a:cubicBezTo>
                <a:cubicBezTo>
                  <a:pt x="418678" y="224424"/>
                  <a:pt x="266319" y="416446"/>
                  <a:pt x="266319" y="637075"/>
                </a:cubicBezTo>
                <a:lnTo>
                  <a:pt x="73047" y="637074"/>
                </a:lnTo>
                <a:cubicBezTo>
                  <a:pt x="73047" y="325203"/>
                  <a:pt x="312834" y="59191"/>
                  <a:pt x="639621" y="8533"/>
                </a:cubicBezTo>
                <a:cubicBezTo>
                  <a:pt x="682902" y="1825"/>
                  <a:pt x="725966" y="-850"/>
                  <a:pt x="768360" y="2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800" dirty="0"/>
          </a:p>
        </p:txBody>
      </p:sp>
      <p:sp>
        <p:nvSpPr>
          <p:cNvPr id="11" name="Прямоугольник 10">
            <a:hlinkClick r:id="" action="ppaction://noaction"/>
          </p:cNvPr>
          <p:cNvSpPr/>
          <p:nvPr/>
        </p:nvSpPr>
        <p:spPr>
          <a:xfrm>
            <a:off x="9248775" y="4333875"/>
            <a:ext cx="2295525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87984" y="1244453"/>
            <a:ext cx="46497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Часовня иконы Божией Матери и Святителя Николая Чудотворца построена на берегу Рыбинского водохранилища в селе Брейтово Ярославской области, на месте, где когда-то находились улицы старого Брейтова. Часовня стала памятью о сёлах и деревнях, о городе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Мологе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памятью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затопленной части Молого-Шекснинской низменности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27" y="3790410"/>
            <a:ext cx="4155872" cy="27532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61" y="1228070"/>
            <a:ext cx="3567404" cy="2363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702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генерал-адъютанту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Зиновьеву</a:t>
            </a:r>
          </a:p>
        </p:txBody>
      </p:sp>
      <p:sp>
        <p:nvSpPr>
          <p:cNvPr id="10" name="Полилиния 9">
            <a:hlinkClick r:id="" action="ppaction://noaction"/>
          </p:cNvPr>
          <p:cNvSpPr/>
          <p:nvPr/>
        </p:nvSpPr>
        <p:spPr>
          <a:xfrm>
            <a:off x="9693530" y="4790341"/>
            <a:ext cx="1498998" cy="1408448"/>
          </a:xfrm>
          <a:custGeom>
            <a:avLst/>
            <a:gdLst/>
            <a:ahLst/>
            <a:cxnLst/>
            <a:rect l="l" t="t" r="r" b="b"/>
            <a:pathLst>
              <a:path w="1498998" h="1408448">
                <a:moveTo>
                  <a:pt x="1232679" y="771373"/>
                </a:moveTo>
                <a:lnTo>
                  <a:pt x="1425951" y="771374"/>
                </a:lnTo>
                <a:cubicBezTo>
                  <a:pt x="1425951" y="1083244"/>
                  <a:pt x="1186164" y="1349256"/>
                  <a:pt x="859377" y="1399914"/>
                </a:cubicBezTo>
                <a:cubicBezTo>
                  <a:pt x="513128" y="1453588"/>
                  <a:pt x="180783" y="1249025"/>
                  <a:pt x="94040" y="928836"/>
                </a:cubicBezTo>
                <a:lnTo>
                  <a:pt x="0" y="928835"/>
                </a:lnTo>
                <a:lnTo>
                  <a:pt x="169684" y="771374"/>
                </a:lnTo>
                <a:lnTo>
                  <a:pt x="386544" y="928835"/>
                </a:lnTo>
                <a:lnTo>
                  <a:pt x="293236" y="928835"/>
                </a:lnTo>
                <a:cubicBezTo>
                  <a:pt x="375128" y="1161502"/>
                  <a:pt x="622077" y="1294540"/>
                  <a:pt x="863839" y="1236232"/>
                </a:cubicBezTo>
                <a:cubicBezTo>
                  <a:pt x="1080320" y="1184023"/>
                  <a:pt x="1232679" y="992001"/>
                  <a:pt x="1232679" y="771373"/>
                </a:cubicBezTo>
                <a:close/>
                <a:moveTo>
                  <a:pt x="909439" y="746852"/>
                </a:moveTo>
                <a:cubicBezTo>
                  <a:pt x="901638" y="746852"/>
                  <a:pt x="894870" y="747512"/>
                  <a:pt x="889134" y="748831"/>
                </a:cubicBezTo>
                <a:cubicBezTo>
                  <a:pt x="883398" y="750151"/>
                  <a:pt x="878637" y="752101"/>
                  <a:pt x="874851" y="754682"/>
                </a:cubicBezTo>
                <a:cubicBezTo>
                  <a:pt x="871065" y="757263"/>
                  <a:pt x="868283" y="760361"/>
                  <a:pt x="866505" y="763975"/>
                </a:cubicBezTo>
                <a:cubicBezTo>
                  <a:pt x="864727" y="767588"/>
                  <a:pt x="863838" y="771747"/>
                  <a:pt x="863838" y="776451"/>
                </a:cubicBezTo>
                <a:cubicBezTo>
                  <a:pt x="863838" y="784481"/>
                  <a:pt x="866390" y="790877"/>
                  <a:pt x="871495" y="795638"/>
                </a:cubicBezTo>
                <a:cubicBezTo>
                  <a:pt x="876600" y="800399"/>
                  <a:pt x="883742" y="802779"/>
                  <a:pt x="892920" y="802779"/>
                </a:cubicBezTo>
                <a:cubicBezTo>
                  <a:pt x="900376" y="802779"/>
                  <a:pt x="907288" y="800886"/>
                  <a:pt x="913655" y="797100"/>
                </a:cubicBezTo>
                <a:cubicBezTo>
                  <a:pt x="920022" y="793315"/>
                  <a:pt x="926705" y="787521"/>
                  <a:pt x="933703" y="779720"/>
                </a:cubicBezTo>
                <a:lnTo>
                  <a:pt x="933703" y="746852"/>
                </a:lnTo>
                <a:close/>
                <a:moveTo>
                  <a:pt x="585589" y="746852"/>
                </a:moveTo>
                <a:cubicBezTo>
                  <a:pt x="577788" y="746852"/>
                  <a:pt x="571020" y="747512"/>
                  <a:pt x="565284" y="748831"/>
                </a:cubicBezTo>
                <a:cubicBezTo>
                  <a:pt x="559548" y="750151"/>
                  <a:pt x="554787" y="752101"/>
                  <a:pt x="551001" y="754682"/>
                </a:cubicBezTo>
                <a:cubicBezTo>
                  <a:pt x="547215" y="757263"/>
                  <a:pt x="544433" y="760361"/>
                  <a:pt x="542655" y="763975"/>
                </a:cubicBezTo>
                <a:cubicBezTo>
                  <a:pt x="540877" y="767588"/>
                  <a:pt x="539988" y="771747"/>
                  <a:pt x="539988" y="776451"/>
                </a:cubicBezTo>
                <a:cubicBezTo>
                  <a:pt x="539988" y="784481"/>
                  <a:pt x="542540" y="790877"/>
                  <a:pt x="547645" y="795638"/>
                </a:cubicBezTo>
                <a:cubicBezTo>
                  <a:pt x="552750" y="800399"/>
                  <a:pt x="559892" y="802779"/>
                  <a:pt x="569070" y="802779"/>
                </a:cubicBezTo>
                <a:cubicBezTo>
                  <a:pt x="576526" y="802779"/>
                  <a:pt x="583438" y="800886"/>
                  <a:pt x="589805" y="797100"/>
                </a:cubicBezTo>
                <a:cubicBezTo>
                  <a:pt x="596172" y="793315"/>
                  <a:pt x="602855" y="787521"/>
                  <a:pt x="609853" y="779720"/>
                </a:cubicBezTo>
                <a:lnTo>
                  <a:pt x="609853" y="746852"/>
                </a:lnTo>
                <a:close/>
                <a:moveTo>
                  <a:pt x="1076243" y="681461"/>
                </a:moveTo>
                <a:cubicBezTo>
                  <a:pt x="1073834" y="700161"/>
                  <a:pt x="1071339" y="715935"/>
                  <a:pt x="1068758" y="728784"/>
                </a:cubicBezTo>
                <a:cubicBezTo>
                  <a:pt x="1066176" y="741633"/>
                  <a:pt x="1063423" y="752474"/>
                  <a:pt x="1060498" y="761307"/>
                </a:cubicBezTo>
                <a:cubicBezTo>
                  <a:pt x="1057572" y="770141"/>
                  <a:pt x="1054503" y="777340"/>
                  <a:pt x="1051291" y="782904"/>
                </a:cubicBezTo>
                <a:cubicBezTo>
                  <a:pt x="1048079" y="788468"/>
                  <a:pt x="1044752" y="793372"/>
                  <a:pt x="1041310" y="797617"/>
                </a:cubicBezTo>
                <a:lnTo>
                  <a:pt x="1125287" y="797617"/>
                </a:lnTo>
                <a:lnTo>
                  <a:pt x="1125287" y="681461"/>
                </a:lnTo>
                <a:close/>
                <a:moveTo>
                  <a:pt x="1059035" y="658058"/>
                </a:moveTo>
                <a:lnTo>
                  <a:pt x="1145076" y="658058"/>
                </a:lnTo>
                <a:cubicBezTo>
                  <a:pt x="1147830" y="658058"/>
                  <a:pt x="1149980" y="658889"/>
                  <a:pt x="1151529" y="660553"/>
                </a:cubicBezTo>
                <a:cubicBezTo>
                  <a:pt x="1153078" y="662216"/>
                  <a:pt x="1153852" y="664769"/>
                  <a:pt x="1153852" y="668211"/>
                </a:cubicBezTo>
                <a:lnTo>
                  <a:pt x="1153852" y="797617"/>
                </a:lnTo>
                <a:lnTo>
                  <a:pt x="1175363" y="797617"/>
                </a:lnTo>
                <a:cubicBezTo>
                  <a:pt x="1177772" y="797617"/>
                  <a:pt x="1179493" y="798076"/>
                  <a:pt x="1180525" y="798993"/>
                </a:cubicBezTo>
                <a:cubicBezTo>
                  <a:pt x="1181558" y="799911"/>
                  <a:pt x="1182074" y="801804"/>
                  <a:pt x="1182074" y="804672"/>
                </a:cubicBezTo>
                <a:lnTo>
                  <a:pt x="1182074" y="873677"/>
                </a:lnTo>
                <a:cubicBezTo>
                  <a:pt x="1182074" y="874480"/>
                  <a:pt x="1181902" y="875140"/>
                  <a:pt x="1181558" y="875656"/>
                </a:cubicBezTo>
                <a:cubicBezTo>
                  <a:pt x="1181214" y="876172"/>
                  <a:pt x="1180554" y="876603"/>
                  <a:pt x="1179579" y="876947"/>
                </a:cubicBezTo>
                <a:cubicBezTo>
                  <a:pt x="1178604" y="877291"/>
                  <a:pt x="1177313" y="877578"/>
                  <a:pt x="1175707" y="877807"/>
                </a:cubicBezTo>
                <a:cubicBezTo>
                  <a:pt x="1174101" y="878037"/>
                  <a:pt x="1172208" y="878151"/>
                  <a:pt x="1170028" y="878151"/>
                </a:cubicBezTo>
                <a:cubicBezTo>
                  <a:pt x="1167734" y="878151"/>
                  <a:pt x="1165841" y="878037"/>
                  <a:pt x="1164349" y="877807"/>
                </a:cubicBezTo>
                <a:cubicBezTo>
                  <a:pt x="1162858" y="877578"/>
                  <a:pt x="1161625" y="877291"/>
                  <a:pt x="1160650" y="876947"/>
                </a:cubicBezTo>
                <a:cubicBezTo>
                  <a:pt x="1159674" y="876603"/>
                  <a:pt x="1158986" y="876172"/>
                  <a:pt x="1158585" y="875656"/>
                </a:cubicBezTo>
                <a:cubicBezTo>
                  <a:pt x="1158183" y="875140"/>
                  <a:pt x="1157982" y="874480"/>
                  <a:pt x="1157982" y="873677"/>
                </a:cubicBezTo>
                <a:lnTo>
                  <a:pt x="1157982" y="821708"/>
                </a:lnTo>
                <a:lnTo>
                  <a:pt x="1018423" y="821708"/>
                </a:lnTo>
                <a:lnTo>
                  <a:pt x="1018423" y="873677"/>
                </a:lnTo>
                <a:cubicBezTo>
                  <a:pt x="1018423" y="874480"/>
                  <a:pt x="1018251" y="875140"/>
                  <a:pt x="1017907" y="875656"/>
                </a:cubicBezTo>
                <a:cubicBezTo>
                  <a:pt x="1017563" y="876172"/>
                  <a:pt x="1016903" y="876603"/>
                  <a:pt x="1015928" y="876947"/>
                </a:cubicBezTo>
                <a:cubicBezTo>
                  <a:pt x="1014953" y="877291"/>
                  <a:pt x="1013720" y="877578"/>
                  <a:pt x="1012228" y="877807"/>
                </a:cubicBezTo>
                <a:cubicBezTo>
                  <a:pt x="1010737" y="878037"/>
                  <a:pt x="1008902" y="878151"/>
                  <a:pt x="1006722" y="878151"/>
                </a:cubicBezTo>
                <a:cubicBezTo>
                  <a:pt x="1004313" y="878151"/>
                  <a:pt x="1002334" y="878037"/>
                  <a:pt x="1000785" y="877807"/>
                </a:cubicBezTo>
                <a:cubicBezTo>
                  <a:pt x="999236" y="877578"/>
                  <a:pt x="997974" y="877291"/>
                  <a:pt x="996999" y="876947"/>
                </a:cubicBezTo>
                <a:cubicBezTo>
                  <a:pt x="996024" y="876603"/>
                  <a:pt x="995336" y="876172"/>
                  <a:pt x="994934" y="875656"/>
                </a:cubicBezTo>
                <a:cubicBezTo>
                  <a:pt x="994533" y="875140"/>
                  <a:pt x="994332" y="874480"/>
                  <a:pt x="994332" y="873677"/>
                </a:cubicBezTo>
                <a:lnTo>
                  <a:pt x="994332" y="804672"/>
                </a:lnTo>
                <a:cubicBezTo>
                  <a:pt x="994332" y="801804"/>
                  <a:pt x="994791" y="799911"/>
                  <a:pt x="995709" y="798993"/>
                </a:cubicBezTo>
                <a:cubicBezTo>
                  <a:pt x="996626" y="798076"/>
                  <a:pt x="998404" y="797617"/>
                  <a:pt x="1001043" y="797617"/>
                </a:cubicBezTo>
                <a:lnTo>
                  <a:pt x="1012056" y="797617"/>
                </a:lnTo>
                <a:cubicBezTo>
                  <a:pt x="1016301" y="792454"/>
                  <a:pt x="1020259" y="786546"/>
                  <a:pt x="1023930" y="779892"/>
                </a:cubicBezTo>
                <a:cubicBezTo>
                  <a:pt x="1027601" y="773238"/>
                  <a:pt x="1031014" y="764892"/>
                  <a:pt x="1034169" y="754854"/>
                </a:cubicBezTo>
                <a:cubicBezTo>
                  <a:pt x="1037324" y="744816"/>
                  <a:pt x="1040220" y="732742"/>
                  <a:pt x="1042859" y="718631"/>
                </a:cubicBezTo>
                <a:cubicBezTo>
                  <a:pt x="1045498" y="704520"/>
                  <a:pt x="1047907" y="687656"/>
                  <a:pt x="1050087" y="668039"/>
                </a:cubicBezTo>
                <a:cubicBezTo>
                  <a:pt x="1050316" y="666432"/>
                  <a:pt x="1050632" y="664970"/>
                  <a:pt x="1051033" y="663650"/>
                </a:cubicBezTo>
                <a:cubicBezTo>
                  <a:pt x="1051435" y="662331"/>
                  <a:pt x="1052008" y="661299"/>
                  <a:pt x="1052754" y="660553"/>
                </a:cubicBezTo>
                <a:cubicBezTo>
                  <a:pt x="1053500" y="659807"/>
                  <a:pt x="1054389" y="659205"/>
                  <a:pt x="1055421" y="658746"/>
                </a:cubicBezTo>
                <a:cubicBezTo>
                  <a:pt x="1056454" y="658287"/>
                  <a:pt x="1057658" y="658058"/>
                  <a:pt x="1059035" y="658058"/>
                </a:cubicBezTo>
                <a:close/>
                <a:moveTo>
                  <a:pt x="345013" y="657197"/>
                </a:moveTo>
                <a:cubicBezTo>
                  <a:pt x="347881" y="657197"/>
                  <a:pt x="350233" y="657283"/>
                  <a:pt x="352069" y="657455"/>
                </a:cubicBezTo>
                <a:cubicBezTo>
                  <a:pt x="353904" y="657628"/>
                  <a:pt x="355338" y="657972"/>
                  <a:pt x="356371" y="658488"/>
                </a:cubicBezTo>
                <a:cubicBezTo>
                  <a:pt x="357403" y="659004"/>
                  <a:pt x="358149" y="659578"/>
                  <a:pt x="358608" y="660209"/>
                </a:cubicBezTo>
                <a:cubicBezTo>
                  <a:pt x="359067" y="660840"/>
                  <a:pt x="359296" y="661614"/>
                  <a:pt x="359296" y="662532"/>
                </a:cubicBezTo>
                <a:lnTo>
                  <a:pt x="359296" y="725514"/>
                </a:lnTo>
                <a:lnTo>
                  <a:pt x="438282" y="725514"/>
                </a:lnTo>
                <a:lnTo>
                  <a:pt x="438282" y="662532"/>
                </a:lnTo>
                <a:cubicBezTo>
                  <a:pt x="438282" y="661614"/>
                  <a:pt x="438512" y="660840"/>
                  <a:pt x="438970" y="660209"/>
                </a:cubicBezTo>
                <a:cubicBezTo>
                  <a:pt x="439429" y="659578"/>
                  <a:pt x="440175" y="659004"/>
                  <a:pt x="441208" y="658488"/>
                </a:cubicBezTo>
                <a:cubicBezTo>
                  <a:pt x="442240" y="657972"/>
                  <a:pt x="443674" y="657628"/>
                  <a:pt x="445510" y="657455"/>
                </a:cubicBezTo>
                <a:cubicBezTo>
                  <a:pt x="447345" y="657283"/>
                  <a:pt x="449697" y="657197"/>
                  <a:pt x="452565" y="657197"/>
                </a:cubicBezTo>
                <a:cubicBezTo>
                  <a:pt x="455318" y="657197"/>
                  <a:pt x="457613" y="657283"/>
                  <a:pt x="459448" y="657455"/>
                </a:cubicBezTo>
                <a:cubicBezTo>
                  <a:pt x="461284" y="657628"/>
                  <a:pt x="462718" y="657972"/>
                  <a:pt x="463750" y="658488"/>
                </a:cubicBezTo>
                <a:cubicBezTo>
                  <a:pt x="464783" y="659004"/>
                  <a:pt x="465529" y="659578"/>
                  <a:pt x="465987" y="660209"/>
                </a:cubicBezTo>
                <a:cubicBezTo>
                  <a:pt x="466446" y="660840"/>
                  <a:pt x="466676" y="661614"/>
                  <a:pt x="466676" y="662532"/>
                </a:cubicBezTo>
                <a:lnTo>
                  <a:pt x="466676" y="817406"/>
                </a:lnTo>
                <a:cubicBezTo>
                  <a:pt x="466676" y="818324"/>
                  <a:pt x="466446" y="819098"/>
                  <a:pt x="465987" y="819729"/>
                </a:cubicBezTo>
                <a:cubicBezTo>
                  <a:pt x="465529" y="820360"/>
                  <a:pt x="464783" y="820905"/>
                  <a:pt x="463750" y="821364"/>
                </a:cubicBezTo>
                <a:cubicBezTo>
                  <a:pt x="462718" y="821823"/>
                  <a:pt x="461284" y="822167"/>
                  <a:pt x="459448" y="822397"/>
                </a:cubicBezTo>
                <a:cubicBezTo>
                  <a:pt x="457613" y="822626"/>
                  <a:pt x="455318" y="822741"/>
                  <a:pt x="452565" y="822741"/>
                </a:cubicBezTo>
                <a:cubicBezTo>
                  <a:pt x="449697" y="822741"/>
                  <a:pt x="447345" y="822626"/>
                  <a:pt x="445510" y="822397"/>
                </a:cubicBezTo>
                <a:cubicBezTo>
                  <a:pt x="443674" y="822167"/>
                  <a:pt x="442240" y="821823"/>
                  <a:pt x="441208" y="821364"/>
                </a:cubicBezTo>
                <a:cubicBezTo>
                  <a:pt x="440175" y="820905"/>
                  <a:pt x="439429" y="820360"/>
                  <a:pt x="438970" y="819729"/>
                </a:cubicBezTo>
                <a:cubicBezTo>
                  <a:pt x="438512" y="819098"/>
                  <a:pt x="438282" y="818324"/>
                  <a:pt x="438282" y="817406"/>
                </a:cubicBezTo>
                <a:lnTo>
                  <a:pt x="438282" y="749434"/>
                </a:lnTo>
                <a:lnTo>
                  <a:pt x="359296" y="749434"/>
                </a:lnTo>
                <a:lnTo>
                  <a:pt x="359296" y="817406"/>
                </a:lnTo>
                <a:cubicBezTo>
                  <a:pt x="359296" y="818324"/>
                  <a:pt x="359067" y="819098"/>
                  <a:pt x="358608" y="819729"/>
                </a:cubicBezTo>
                <a:cubicBezTo>
                  <a:pt x="358149" y="820360"/>
                  <a:pt x="357403" y="820905"/>
                  <a:pt x="356371" y="821364"/>
                </a:cubicBezTo>
                <a:cubicBezTo>
                  <a:pt x="355338" y="821823"/>
                  <a:pt x="353904" y="822167"/>
                  <a:pt x="352069" y="822397"/>
                </a:cubicBezTo>
                <a:cubicBezTo>
                  <a:pt x="350233" y="822626"/>
                  <a:pt x="347881" y="822741"/>
                  <a:pt x="345013" y="822741"/>
                </a:cubicBezTo>
                <a:cubicBezTo>
                  <a:pt x="342260" y="822741"/>
                  <a:pt x="339966" y="822626"/>
                  <a:pt x="338130" y="822397"/>
                </a:cubicBezTo>
                <a:cubicBezTo>
                  <a:pt x="336295" y="822167"/>
                  <a:pt x="334832" y="821823"/>
                  <a:pt x="333742" y="821364"/>
                </a:cubicBezTo>
                <a:cubicBezTo>
                  <a:pt x="332652" y="820905"/>
                  <a:pt x="331906" y="820360"/>
                  <a:pt x="331505" y="819729"/>
                </a:cubicBezTo>
                <a:cubicBezTo>
                  <a:pt x="331103" y="819098"/>
                  <a:pt x="330903" y="818324"/>
                  <a:pt x="330903" y="817406"/>
                </a:cubicBezTo>
                <a:lnTo>
                  <a:pt x="330903" y="662532"/>
                </a:lnTo>
                <a:cubicBezTo>
                  <a:pt x="330903" y="661614"/>
                  <a:pt x="331103" y="660840"/>
                  <a:pt x="331505" y="660209"/>
                </a:cubicBezTo>
                <a:cubicBezTo>
                  <a:pt x="331906" y="659578"/>
                  <a:pt x="332652" y="659004"/>
                  <a:pt x="333742" y="658488"/>
                </a:cubicBezTo>
                <a:cubicBezTo>
                  <a:pt x="334832" y="657972"/>
                  <a:pt x="336295" y="657628"/>
                  <a:pt x="338130" y="657455"/>
                </a:cubicBezTo>
                <a:cubicBezTo>
                  <a:pt x="339966" y="657283"/>
                  <a:pt x="342260" y="657197"/>
                  <a:pt x="345013" y="657197"/>
                </a:cubicBezTo>
                <a:close/>
                <a:moveTo>
                  <a:pt x="900835" y="654788"/>
                </a:moveTo>
                <a:cubicBezTo>
                  <a:pt x="911963" y="654788"/>
                  <a:pt x="921428" y="656050"/>
                  <a:pt x="929229" y="658574"/>
                </a:cubicBezTo>
                <a:cubicBezTo>
                  <a:pt x="937030" y="661098"/>
                  <a:pt x="943340" y="664798"/>
                  <a:pt x="948158" y="669673"/>
                </a:cubicBezTo>
                <a:cubicBezTo>
                  <a:pt x="952976" y="674549"/>
                  <a:pt x="956475" y="680601"/>
                  <a:pt x="958655" y="687828"/>
                </a:cubicBezTo>
                <a:cubicBezTo>
                  <a:pt x="960835" y="695056"/>
                  <a:pt x="961925" y="703488"/>
                  <a:pt x="961925" y="713124"/>
                </a:cubicBezTo>
                <a:lnTo>
                  <a:pt x="961925" y="817578"/>
                </a:lnTo>
                <a:cubicBezTo>
                  <a:pt x="961925" y="818955"/>
                  <a:pt x="961466" y="819987"/>
                  <a:pt x="960548" y="820676"/>
                </a:cubicBezTo>
                <a:cubicBezTo>
                  <a:pt x="959630" y="821364"/>
                  <a:pt x="958368" y="821880"/>
                  <a:pt x="956762" y="822224"/>
                </a:cubicBezTo>
                <a:cubicBezTo>
                  <a:pt x="955156" y="822569"/>
                  <a:pt x="952804" y="822741"/>
                  <a:pt x="949707" y="822741"/>
                </a:cubicBezTo>
                <a:cubicBezTo>
                  <a:pt x="946724" y="822741"/>
                  <a:pt x="944344" y="822569"/>
                  <a:pt x="942565" y="822224"/>
                </a:cubicBezTo>
                <a:cubicBezTo>
                  <a:pt x="940787" y="821880"/>
                  <a:pt x="939496" y="821364"/>
                  <a:pt x="938693" y="820676"/>
                </a:cubicBezTo>
                <a:cubicBezTo>
                  <a:pt x="937890" y="819987"/>
                  <a:pt x="937489" y="818955"/>
                  <a:pt x="937489" y="817578"/>
                </a:cubicBezTo>
                <a:lnTo>
                  <a:pt x="937489" y="802091"/>
                </a:lnTo>
                <a:cubicBezTo>
                  <a:pt x="930720" y="809318"/>
                  <a:pt x="923177" y="814940"/>
                  <a:pt x="914860" y="818955"/>
                </a:cubicBezTo>
                <a:cubicBezTo>
                  <a:pt x="906543" y="822970"/>
                  <a:pt x="897738" y="824978"/>
                  <a:pt x="888445" y="824978"/>
                </a:cubicBezTo>
                <a:cubicBezTo>
                  <a:pt x="880300" y="824978"/>
                  <a:pt x="872929" y="823917"/>
                  <a:pt x="866333" y="821794"/>
                </a:cubicBezTo>
                <a:cubicBezTo>
                  <a:pt x="859736" y="819672"/>
                  <a:pt x="854115" y="816603"/>
                  <a:pt x="849469" y="812588"/>
                </a:cubicBezTo>
                <a:cubicBezTo>
                  <a:pt x="844822" y="808573"/>
                  <a:pt x="841209" y="803640"/>
                  <a:pt x="838627" y="797789"/>
                </a:cubicBezTo>
                <a:cubicBezTo>
                  <a:pt x="836046" y="791938"/>
                  <a:pt x="834756" y="785284"/>
                  <a:pt x="834756" y="777827"/>
                </a:cubicBezTo>
                <a:cubicBezTo>
                  <a:pt x="834756" y="769108"/>
                  <a:pt x="836534" y="761537"/>
                  <a:pt x="840090" y="755112"/>
                </a:cubicBezTo>
                <a:cubicBezTo>
                  <a:pt x="843647" y="748688"/>
                  <a:pt x="848752" y="743353"/>
                  <a:pt x="855406" y="739109"/>
                </a:cubicBezTo>
                <a:cubicBezTo>
                  <a:pt x="862059" y="734864"/>
                  <a:pt x="870205" y="731680"/>
                  <a:pt x="879841" y="729558"/>
                </a:cubicBezTo>
                <a:cubicBezTo>
                  <a:pt x="889478" y="727436"/>
                  <a:pt x="900319" y="726375"/>
                  <a:pt x="912365" y="726375"/>
                </a:cubicBezTo>
                <a:lnTo>
                  <a:pt x="933703" y="726375"/>
                </a:lnTo>
                <a:lnTo>
                  <a:pt x="933703" y="714329"/>
                </a:lnTo>
                <a:cubicBezTo>
                  <a:pt x="933703" y="708363"/>
                  <a:pt x="933072" y="703086"/>
                  <a:pt x="931810" y="698497"/>
                </a:cubicBezTo>
                <a:cubicBezTo>
                  <a:pt x="930548" y="693908"/>
                  <a:pt x="928512" y="690094"/>
                  <a:pt x="925701" y="687054"/>
                </a:cubicBezTo>
                <a:cubicBezTo>
                  <a:pt x="922891" y="684014"/>
                  <a:pt x="919248" y="681719"/>
                  <a:pt x="914774" y="680170"/>
                </a:cubicBezTo>
                <a:cubicBezTo>
                  <a:pt x="910300" y="678622"/>
                  <a:pt x="904793" y="677847"/>
                  <a:pt x="898254" y="677847"/>
                </a:cubicBezTo>
                <a:cubicBezTo>
                  <a:pt x="891256" y="677847"/>
                  <a:pt x="884975" y="678679"/>
                  <a:pt x="879411" y="680342"/>
                </a:cubicBezTo>
                <a:cubicBezTo>
                  <a:pt x="873847" y="682006"/>
                  <a:pt x="868971" y="683841"/>
                  <a:pt x="864784" y="685849"/>
                </a:cubicBezTo>
                <a:cubicBezTo>
                  <a:pt x="860597" y="687857"/>
                  <a:pt x="857098" y="689692"/>
                  <a:pt x="854287" y="691356"/>
                </a:cubicBezTo>
                <a:cubicBezTo>
                  <a:pt x="851476" y="693019"/>
                  <a:pt x="849383" y="693851"/>
                  <a:pt x="848006" y="693851"/>
                </a:cubicBezTo>
                <a:cubicBezTo>
                  <a:pt x="847088" y="693851"/>
                  <a:pt x="846285" y="693621"/>
                  <a:pt x="845597" y="693163"/>
                </a:cubicBezTo>
                <a:cubicBezTo>
                  <a:pt x="844908" y="692704"/>
                  <a:pt x="844306" y="692015"/>
                  <a:pt x="843790" y="691098"/>
                </a:cubicBezTo>
                <a:cubicBezTo>
                  <a:pt x="843274" y="690180"/>
                  <a:pt x="842901" y="689004"/>
                  <a:pt x="842671" y="687570"/>
                </a:cubicBezTo>
                <a:cubicBezTo>
                  <a:pt x="842442" y="686136"/>
                  <a:pt x="842327" y="684558"/>
                  <a:pt x="842327" y="682838"/>
                </a:cubicBezTo>
                <a:cubicBezTo>
                  <a:pt x="842327" y="679970"/>
                  <a:pt x="842528" y="677704"/>
                  <a:pt x="842930" y="676040"/>
                </a:cubicBezTo>
                <a:cubicBezTo>
                  <a:pt x="843331" y="674377"/>
                  <a:pt x="844306" y="672800"/>
                  <a:pt x="845855" y="671308"/>
                </a:cubicBezTo>
                <a:cubicBezTo>
                  <a:pt x="847404" y="669817"/>
                  <a:pt x="850071" y="668067"/>
                  <a:pt x="853857" y="666060"/>
                </a:cubicBezTo>
                <a:cubicBezTo>
                  <a:pt x="857643" y="664052"/>
                  <a:pt x="862002" y="662216"/>
                  <a:pt x="866935" y="660553"/>
                </a:cubicBezTo>
                <a:cubicBezTo>
                  <a:pt x="871868" y="658889"/>
                  <a:pt x="877260" y="657513"/>
                  <a:pt x="883111" y="656423"/>
                </a:cubicBezTo>
                <a:cubicBezTo>
                  <a:pt x="888962" y="655333"/>
                  <a:pt x="894870" y="654788"/>
                  <a:pt x="900835" y="654788"/>
                </a:cubicBezTo>
                <a:close/>
                <a:moveTo>
                  <a:pt x="737250" y="654788"/>
                </a:moveTo>
                <a:cubicBezTo>
                  <a:pt x="745625" y="654788"/>
                  <a:pt x="753311" y="655677"/>
                  <a:pt x="760309" y="657455"/>
                </a:cubicBezTo>
                <a:cubicBezTo>
                  <a:pt x="767307" y="659234"/>
                  <a:pt x="773301" y="661930"/>
                  <a:pt x="778292" y="665543"/>
                </a:cubicBezTo>
                <a:cubicBezTo>
                  <a:pt x="783282" y="669157"/>
                  <a:pt x="787154" y="673631"/>
                  <a:pt x="789907" y="678966"/>
                </a:cubicBezTo>
                <a:cubicBezTo>
                  <a:pt x="792660" y="684300"/>
                  <a:pt x="794037" y="690524"/>
                  <a:pt x="794037" y="697637"/>
                </a:cubicBezTo>
                <a:cubicBezTo>
                  <a:pt x="794037" y="701881"/>
                  <a:pt x="793349" y="705925"/>
                  <a:pt x="791972" y="709769"/>
                </a:cubicBezTo>
                <a:cubicBezTo>
                  <a:pt x="790596" y="713612"/>
                  <a:pt x="788617" y="717139"/>
                  <a:pt x="786035" y="720352"/>
                </a:cubicBezTo>
                <a:cubicBezTo>
                  <a:pt x="783454" y="723564"/>
                  <a:pt x="780270" y="726432"/>
                  <a:pt x="776485" y="728956"/>
                </a:cubicBezTo>
                <a:cubicBezTo>
                  <a:pt x="772699" y="731480"/>
                  <a:pt x="768512" y="733430"/>
                  <a:pt x="763923" y="734807"/>
                </a:cubicBezTo>
                <a:lnTo>
                  <a:pt x="763578" y="734979"/>
                </a:lnTo>
                <a:cubicBezTo>
                  <a:pt x="768053" y="735438"/>
                  <a:pt x="772470" y="736728"/>
                  <a:pt x="776829" y="738850"/>
                </a:cubicBezTo>
                <a:cubicBezTo>
                  <a:pt x="781188" y="740973"/>
                  <a:pt x="785089" y="743726"/>
                  <a:pt x="788530" y="747110"/>
                </a:cubicBezTo>
                <a:cubicBezTo>
                  <a:pt x="791972" y="750495"/>
                  <a:pt x="794754" y="754510"/>
                  <a:pt x="796876" y="759156"/>
                </a:cubicBezTo>
                <a:cubicBezTo>
                  <a:pt x="798999" y="763802"/>
                  <a:pt x="800060" y="768936"/>
                  <a:pt x="800060" y="774558"/>
                </a:cubicBezTo>
                <a:cubicBezTo>
                  <a:pt x="800060" y="782359"/>
                  <a:pt x="798511" y="789357"/>
                  <a:pt x="795414" y="795552"/>
                </a:cubicBezTo>
                <a:cubicBezTo>
                  <a:pt x="792316" y="801747"/>
                  <a:pt x="787871" y="807053"/>
                  <a:pt x="782077" y="811469"/>
                </a:cubicBezTo>
                <a:cubicBezTo>
                  <a:pt x="776284" y="815886"/>
                  <a:pt x="769200" y="819242"/>
                  <a:pt x="760825" y="821536"/>
                </a:cubicBezTo>
                <a:cubicBezTo>
                  <a:pt x="752451" y="823831"/>
                  <a:pt x="742929" y="824978"/>
                  <a:pt x="732260" y="824978"/>
                </a:cubicBezTo>
                <a:cubicBezTo>
                  <a:pt x="726294" y="824978"/>
                  <a:pt x="720701" y="824548"/>
                  <a:pt x="715481" y="823687"/>
                </a:cubicBezTo>
                <a:cubicBezTo>
                  <a:pt x="710262" y="822827"/>
                  <a:pt x="705501" y="821737"/>
                  <a:pt x="701199" y="820418"/>
                </a:cubicBezTo>
                <a:cubicBezTo>
                  <a:pt x="696897" y="819098"/>
                  <a:pt x="693283" y="817664"/>
                  <a:pt x="690357" y="816116"/>
                </a:cubicBezTo>
                <a:cubicBezTo>
                  <a:pt x="687432" y="814567"/>
                  <a:pt x="685367" y="813276"/>
                  <a:pt x="684162" y="812244"/>
                </a:cubicBezTo>
                <a:cubicBezTo>
                  <a:pt x="682958" y="811211"/>
                  <a:pt x="682069" y="810265"/>
                  <a:pt x="681495" y="809404"/>
                </a:cubicBezTo>
                <a:cubicBezTo>
                  <a:pt x="680922" y="808544"/>
                  <a:pt x="680520" y="807597"/>
                  <a:pt x="680291" y="806565"/>
                </a:cubicBezTo>
                <a:cubicBezTo>
                  <a:pt x="680061" y="805532"/>
                  <a:pt x="679860" y="804271"/>
                  <a:pt x="679688" y="802779"/>
                </a:cubicBezTo>
                <a:cubicBezTo>
                  <a:pt x="679516" y="801288"/>
                  <a:pt x="679430" y="799510"/>
                  <a:pt x="679430" y="797445"/>
                </a:cubicBezTo>
                <a:cubicBezTo>
                  <a:pt x="679430" y="795609"/>
                  <a:pt x="679545" y="794060"/>
                  <a:pt x="679774" y="792798"/>
                </a:cubicBezTo>
                <a:cubicBezTo>
                  <a:pt x="680004" y="791536"/>
                  <a:pt x="680291" y="790504"/>
                  <a:pt x="680635" y="789701"/>
                </a:cubicBezTo>
                <a:cubicBezTo>
                  <a:pt x="680979" y="788898"/>
                  <a:pt x="681380" y="788296"/>
                  <a:pt x="681839" y="787894"/>
                </a:cubicBezTo>
                <a:cubicBezTo>
                  <a:pt x="682298" y="787493"/>
                  <a:pt x="682929" y="787292"/>
                  <a:pt x="683732" y="787292"/>
                </a:cubicBezTo>
                <a:cubicBezTo>
                  <a:pt x="684994" y="787292"/>
                  <a:pt x="686744" y="788066"/>
                  <a:pt x="688981" y="789615"/>
                </a:cubicBezTo>
                <a:cubicBezTo>
                  <a:pt x="691218" y="791164"/>
                  <a:pt x="694229" y="792884"/>
                  <a:pt x="698015" y="794777"/>
                </a:cubicBezTo>
                <a:cubicBezTo>
                  <a:pt x="701801" y="796670"/>
                  <a:pt x="706476" y="798420"/>
                  <a:pt x="712040" y="800026"/>
                </a:cubicBezTo>
                <a:cubicBezTo>
                  <a:pt x="717604" y="801632"/>
                  <a:pt x="724458" y="802435"/>
                  <a:pt x="732604" y="802435"/>
                </a:cubicBezTo>
                <a:cubicBezTo>
                  <a:pt x="738340" y="802435"/>
                  <a:pt x="743502" y="801833"/>
                  <a:pt x="748091" y="800628"/>
                </a:cubicBezTo>
                <a:cubicBezTo>
                  <a:pt x="752680" y="799424"/>
                  <a:pt x="756580" y="797645"/>
                  <a:pt x="759793" y="795294"/>
                </a:cubicBezTo>
                <a:cubicBezTo>
                  <a:pt x="763005" y="792942"/>
                  <a:pt x="765500" y="789988"/>
                  <a:pt x="767278" y="786431"/>
                </a:cubicBezTo>
                <a:cubicBezTo>
                  <a:pt x="769056" y="782875"/>
                  <a:pt x="769946" y="778745"/>
                  <a:pt x="769946" y="774041"/>
                </a:cubicBezTo>
                <a:cubicBezTo>
                  <a:pt x="769946" y="770026"/>
                  <a:pt x="769085" y="766412"/>
                  <a:pt x="767364" y="763200"/>
                </a:cubicBezTo>
                <a:cubicBezTo>
                  <a:pt x="765644" y="759988"/>
                  <a:pt x="762948" y="757263"/>
                  <a:pt x="759276" y="755026"/>
                </a:cubicBezTo>
                <a:cubicBezTo>
                  <a:pt x="755605" y="752789"/>
                  <a:pt x="750902" y="751040"/>
                  <a:pt x="745166" y="749778"/>
                </a:cubicBezTo>
                <a:cubicBezTo>
                  <a:pt x="739430" y="748516"/>
                  <a:pt x="732489" y="747885"/>
                  <a:pt x="724344" y="747885"/>
                </a:cubicBezTo>
                <a:lnTo>
                  <a:pt x="707135" y="747885"/>
                </a:lnTo>
                <a:cubicBezTo>
                  <a:pt x="705988" y="747885"/>
                  <a:pt x="705070" y="747684"/>
                  <a:pt x="704382" y="747283"/>
                </a:cubicBezTo>
                <a:cubicBezTo>
                  <a:pt x="703694" y="746881"/>
                  <a:pt x="703092" y="746250"/>
                  <a:pt x="702575" y="745390"/>
                </a:cubicBezTo>
                <a:cubicBezTo>
                  <a:pt x="702059" y="744529"/>
                  <a:pt x="701715" y="743382"/>
                  <a:pt x="701543" y="741948"/>
                </a:cubicBezTo>
                <a:cubicBezTo>
                  <a:pt x="701371" y="740514"/>
                  <a:pt x="701285" y="738822"/>
                  <a:pt x="701285" y="736872"/>
                </a:cubicBezTo>
                <a:cubicBezTo>
                  <a:pt x="701285" y="735036"/>
                  <a:pt x="701399" y="733430"/>
                  <a:pt x="701629" y="732053"/>
                </a:cubicBezTo>
                <a:cubicBezTo>
                  <a:pt x="701858" y="730677"/>
                  <a:pt x="702202" y="729587"/>
                  <a:pt x="702661" y="728784"/>
                </a:cubicBezTo>
                <a:cubicBezTo>
                  <a:pt x="703120" y="727981"/>
                  <a:pt x="703694" y="727378"/>
                  <a:pt x="704382" y="726977"/>
                </a:cubicBezTo>
                <a:cubicBezTo>
                  <a:pt x="705070" y="726575"/>
                  <a:pt x="705931" y="726375"/>
                  <a:pt x="706963" y="726375"/>
                </a:cubicBezTo>
                <a:lnTo>
                  <a:pt x="723655" y="726375"/>
                </a:lnTo>
                <a:cubicBezTo>
                  <a:pt x="730883" y="726375"/>
                  <a:pt x="737107" y="725801"/>
                  <a:pt x="742326" y="724654"/>
                </a:cubicBezTo>
                <a:cubicBezTo>
                  <a:pt x="747546" y="723506"/>
                  <a:pt x="751906" y="721814"/>
                  <a:pt x="755405" y="719577"/>
                </a:cubicBezTo>
                <a:cubicBezTo>
                  <a:pt x="758904" y="717340"/>
                  <a:pt x="761485" y="714587"/>
                  <a:pt x="763148" y="711317"/>
                </a:cubicBezTo>
                <a:cubicBezTo>
                  <a:pt x="764812" y="708048"/>
                  <a:pt x="765644" y="704291"/>
                  <a:pt x="765644" y="700046"/>
                </a:cubicBezTo>
                <a:cubicBezTo>
                  <a:pt x="765644" y="696260"/>
                  <a:pt x="764840" y="692933"/>
                  <a:pt x="763234" y="690065"/>
                </a:cubicBezTo>
                <a:cubicBezTo>
                  <a:pt x="761628" y="687197"/>
                  <a:pt x="759477" y="684817"/>
                  <a:pt x="756781" y="682924"/>
                </a:cubicBezTo>
                <a:cubicBezTo>
                  <a:pt x="754085" y="681031"/>
                  <a:pt x="750787" y="679597"/>
                  <a:pt x="746886" y="678622"/>
                </a:cubicBezTo>
                <a:cubicBezTo>
                  <a:pt x="742986" y="677646"/>
                  <a:pt x="738799" y="677159"/>
                  <a:pt x="734324" y="677159"/>
                </a:cubicBezTo>
                <a:cubicBezTo>
                  <a:pt x="727326" y="677159"/>
                  <a:pt x="721103" y="677962"/>
                  <a:pt x="715654" y="679568"/>
                </a:cubicBezTo>
                <a:cubicBezTo>
                  <a:pt x="710204" y="681174"/>
                  <a:pt x="705501" y="682924"/>
                  <a:pt x="701543" y="684817"/>
                </a:cubicBezTo>
                <a:cubicBezTo>
                  <a:pt x="697585" y="686709"/>
                  <a:pt x="694344" y="688430"/>
                  <a:pt x="691820" y="689979"/>
                </a:cubicBezTo>
                <a:cubicBezTo>
                  <a:pt x="689296" y="691528"/>
                  <a:pt x="687518" y="692302"/>
                  <a:pt x="686486" y="692302"/>
                </a:cubicBezTo>
                <a:cubicBezTo>
                  <a:pt x="685912" y="692302"/>
                  <a:pt x="685367" y="692159"/>
                  <a:pt x="684851" y="691872"/>
                </a:cubicBezTo>
                <a:cubicBezTo>
                  <a:pt x="684335" y="691585"/>
                  <a:pt x="683876" y="691069"/>
                  <a:pt x="683474" y="690323"/>
                </a:cubicBezTo>
                <a:cubicBezTo>
                  <a:pt x="683073" y="689578"/>
                  <a:pt x="682786" y="688545"/>
                  <a:pt x="682614" y="687226"/>
                </a:cubicBezTo>
                <a:cubicBezTo>
                  <a:pt x="682442" y="685906"/>
                  <a:pt x="682356" y="684329"/>
                  <a:pt x="682356" y="682493"/>
                </a:cubicBezTo>
                <a:cubicBezTo>
                  <a:pt x="682356" y="679167"/>
                  <a:pt x="682614" y="676528"/>
                  <a:pt x="683130" y="674578"/>
                </a:cubicBezTo>
                <a:cubicBezTo>
                  <a:pt x="683646" y="672627"/>
                  <a:pt x="684593" y="670964"/>
                  <a:pt x="685969" y="669587"/>
                </a:cubicBezTo>
                <a:cubicBezTo>
                  <a:pt x="687346" y="668211"/>
                  <a:pt x="689755" y="666605"/>
                  <a:pt x="693197" y="664769"/>
                </a:cubicBezTo>
                <a:cubicBezTo>
                  <a:pt x="696638" y="662933"/>
                  <a:pt x="700682" y="661299"/>
                  <a:pt x="705329" y="659865"/>
                </a:cubicBezTo>
                <a:cubicBezTo>
                  <a:pt x="709975" y="658431"/>
                  <a:pt x="715023" y="657226"/>
                  <a:pt x="720472" y="656251"/>
                </a:cubicBezTo>
                <a:cubicBezTo>
                  <a:pt x="725921" y="655276"/>
                  <a:pt x="731514" y="654788"/>
                  <a:pt x="737250" y="654788"/>
                </a:cubicBezTo>
                <a:close/>
                <a:moveTo>
                  <a:pt x="576985" y="654788"/>
                </a:moveTo>
                <a:cubicBezTo>
                  <a:pt x="588113" y="654788"/>
                  <a:pt x="597578" y="656050"/>
                  <a:pt x="605379" y="658574"/>
                </a:cubicBezTo>
                <a:cubicBezTo>
                  <a:pt x="613180" y="661098"/>
                  <a:pt x="619490" y="664798"/>
                  <a:pt x="624308" y="669673"/>
                </a:cubicBezTo>
                <a:cubicBezTo>
                  <a:pt x="629126" y="674549"/>
                  <a:pt x="632625" y="680601"/>
                  <a:pt x="634805" y="687828"/>
                </a:cubicBezTo>
                <a:cubicBezTo>
                  <a:pt x="636985" y="695056"/>
                  <a:pt x="638075" y="703488"/>
                  <a:pt x="638075" y="713124"/>
                </a:cubicBezTo>
                <a:lnTo>
                  <a:pt x="638075" y="817578"/>
                </a:lnTo>
                <a:cubicBezTo>
                  <a:pt x="638075" y="818955"/>
                  <a:pt x="637616" y="819987"/>
                  <a:pt x="636698" y="820676"/>
                </a:cubicBezTo>
                <a:cubicBezTo>
                  <a:pt x="635780" y="821364"/>
                  <a:pt x="634518" y="821880"/>
                  <a:pt x="632912" y="822224"/>
                </a:cubicBezTo>
                <a:cubicBezTo>
                  <a:pt x="631306" y="822569"/>
                  <a:pt x="628954" y="822741"/>
                  <a:pt x="625857" y="822741"/>
                </a:cubicBezTo>
                <a:cubicBezTo>
                  <a:pt x="622874" y="822741"/>
                  <a:pt x="620493" y="822569"/>
                  <a:pt x="618715" y="822224"/>
                </a:cubicBezTo>
                <a:cubicBezTo>
                  <a:pt x="616937" y="821880"/>
                  <a:pt x="615646" y="821364"/>
                  <a:pt x="614843" y="820676"/>
                </a:cubicBezTo>
                <a:cubicBezTo>
                  <a:pt x="614040" y="819987"/>
                  <a:pt x="613639" y="818955"/>
                  <a:pt x="613639" y="817578"/>
                </a:cubicBezTo>
                <a:lnTo>
                  <a:pt x="613639" y="802091"/>
                </a:lnTo>
                <a:cubicBezTo>
                  <a:pt x="606870" y="809318"/>
                  <a:pt x="599327" y="814940"/>
                  <a:pt x="591010" y="818955"/>
                </a:cubicBezTo>
                <a:cubicBezTo>
                  <a:pt x="582693" y="822970"/>
                  <a:pt x="573888" y="824978"/>
                  <a:pt x="564595" y="824978"/>
                </a:cubicBezTo>
                <a:cubicBezTo>
                  <a:pt x="556450" y="824978"/>
                  <a:pt x="549079" y="823917"/>
                  <a:pt x="542483" y="821794"/>
                </a:cubicBezTo>
                <a:cubicBezTo>
                  <a:pt x="535886" y="819672"/>
                  <a:pt x="530265" y="816603"/>
                  <a:pt x="525619" y="812588"/>
                </a:cubicBezTo>
                <a:cubicBezTo>
                  <a:pt x="520972" y="808573"/>
                  <a:pt x="517359" y="803640"/>
                  <a:pt x="514777" y="797789"/>
                </a:cubicBezTo>
                <a:cubicBezTo>
                  <a:pt x="512196" y="791938"/>
                  <a:pt x="510906" y="785284"/>
                  <a:pt x="510906" y="777827"/>
                </a:cubicBezTo>
                <a:cubicBezTo>
                  <a:pt x="510906" y="769108"/>
                  <a:pt x="512684" y="761537"/>
                  <a:pt x="516240" y="755112"/>
                </a:cubicBezTo>
                <a:cubicBezTo>
                  <a:pt x="519797" y="748688"/>
                  <a:pt x="524902" y="743353"/>
                  <a:pt x="531556" y="739109"/>
                </a:cubicBezTo>
                <a:cubicBezTo>
                  <a:pt x="538209" y="734864"/>
                  <a:pt x="546355" y="731680"/>
                  <a:pt x="555991" y="729558"/>
                </a:cubicBezTo>
                <a:cubicBezTo>
                  <a:pt x="565628" y="727436"/>
                  <a:pt x="576469" y="726375"/>
                  <a:pt x="588515" y="726375"/>
                </a:cubicBezTo>
                <a:lnTo>
                  <a:pt x="609853" y="726375"/>
                </a:lnTo>
                <a:lnTo>
                  <a:pt x="609853" y="714329"/>
                </a:lnTo>
                <a:cubicBezTo>
                  <a:pt x="609853" y="708363"/>
                  <a:pt x="609222" y="703086"/>
                  <a:pt x="607960" y="698497"/>
                </a:cubicBezTo>
                <a:cubicBezTo>
                  <a:pt x="606698" y="693908"/>
                  <a:pt x="604662" y="690094"/>
                  <a:pt x="601851" y="687054"/>
                </a:cubicBezTo>
                <a:cubicBezTo>
                  <a:pt x="599041" y="684014"/>
                  <a:pt x="595398" y="681719"/>
                  <a:pt x="590924" y="680170"/>
                </a:cubicBezTo>
                <a:cubicBezTo>
                  <a:pt x="586450" y="678622"/>
                  <a:pt x="580943" y="677847"/>
                  <a:pt x="574404" y="677847"/>
                </a:cubicBezTo>
                <a:cubicBezTo>
                  <a:pt x="567406" y="677847"/>
                  <a:pt x="561125" y="678679"/>
                  <a:pt x="555561" y="680342"/>
                </a:cubicBezTo>
                <a:cubicBezTo>
                  <a:pt x="549997" y="682006"/>
                  <a:pt x="545121" y="683841"/>
                  <a:pt x="540934" y="685849"/>
                </a:cubicBezTo>
                <a:cubicBezTo>
                  <a:pt x="536747" y="687857"/>
                  <a:pt x="533248" y="689692"/>
                  <a:pt x="530437" y="691356"/>
                </a:cubicBezTo>
                <a:cubicBezTo>
                  <a:pt x="527626" y="693019"/>
                  <a:pt x="525533" y="693851"/>
                  <a:pt x="524156" y="693851"/>
                </a:cubicBezTo>
                <a:cubicBezTo>
                  <a:pt x="523238" y="693851"/>
                  <a:pt x="522435" y="693621"/>
                  <a:pt x="521747" y="693163"/>
                </a:cubicBezTo>
                <a:cubicBezTo>
                  <a:pt x="521058" y="692704"/>
                  <a:pt x="520456" y="692015"/>
                  <a:pt x="519940" y="691098"/>
                </a:cubicBezTo>
                <a:cubicBezTo>
                  <a:pt x="519424" y="690180"/>
                  <a:pt x="519051" y="689004"/>
                  <a:pt x="518821" y="687570"/>
                </a:cubicBezTo>
                <a:cubicBezTo>
                  <a:pt x="518592" y="686136"/>
                  <a:pt x="518477" y="684558"/>
                  <a:pt x="518477" y="682838"/>
                </a:cubicBezTo>
                <a:cubicBezTo>
                  <a:pt x="518477" y="679970"/>
                  <a:pt x="518678" y="677704"/>
                  <a:pt x="519080" y="676040"/>
                </a:cubicBezTo>
                <a:cubicBezTo>
                  <a:pt x="519481" y="674377"/>
                  <a:pt x="520456" y="672800"/>
                  <a:pt x="522005" y="671308"/>
                </a:cubicBezTo>
                <a:cubicBezTo>
                  <a:pt x="523554" y="669817"/>
                  <a:pt x="526221" y="668067"/>
                  <a:pt x="530007" y="666060"/>
                </a:cubicBezTo>
                <a:cubicBezTo>
                  <a:pt x="533793" y="664052"/>
                  <a:pt x="538152" y="662216"/>
                  <a:pt x="543085" y="660553"/>
                </a:cubicBezTo>
                <a:cubicBezTo>
                  <a:pt x="548018" y="658889"/>
                  <a:pt x="553410" y="657513"/>
                  <a:pt x="559261" y="656423"/>
                </a:cubicBezTo>
                <a:cubicBezTo>
                  <a:pt x="565112" y="655333"/>
                  <a:pt x="571020" y="654788"/>
                  <a:pt x="576985" y="654788"/>
                </a:cubicBezTo>
                <a:close/>
                <a:moveTo>
                  <a:pt x="768360" y="232"/>
                </a:moveTo>
                <a:cubicBezTo>
                  <a:pt x="1065118" y="7807"/>
                  <a:pt x="1329058" y="199446"/>
                  <a:pt x="1404958" y="479611"/>
                </a:cubicBezTo>
                <a:lnTo>
                  <a:pt x="1498998" y="479613"/>
                </a:lnTo>
                <a:lnTo>
                  <a:pt x="1329314" y="637074"/>
                </a:lnTo>
                <a:lnTo>
                  <a:pt x="1112454" y="479613"/>
                </a:lnTo>
                <a:lnTo>
                  <a:pt x="1205762" y="479613"/>
                </a:lnTo>
                <a:cubicBezTo>
                  <a:pt x="1123870" y="246945"/>
                  <a:pt x="876921" y="113907"/>
                  <a:pt x="635159" y="172215"/>
                </a:cubicBezTo>
                <a:cubicBezTo>
                  <a:pt x="418678" y="224424"/>
                  <a:pt x="266319" y="416446"/>
                  <a:pt x="266319" y="637075"/>
                </a:cubicBezTo>
                <a:lnTo>
                  <a:pt x="73047" y="637074"/>
                </a:lnTo>
                <a:cubicBezTo>
                  <a:pt x="73047" y="325203"/>
                  <a:pt x="312834" y="59191"/>
                  <a:pt x="639621" y="8533"/>
                </a:cubicBezTo>
                <a:cubicBezTo>
                  <a:pt x="682902" y="1825"/>
                  <a:pt x="725966" y="-850"/>
                  <a:pt x="768360" y="2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800" dirty="0"/>
          </a:p>
        </p:txBody>
      </p:sp>
      <p:sp>
        <p:nvSpPr>
          <p:cNvPr id="11" name="Прямоугольник 10">
            <a:hlinkClick r:id="" action="ppaction://noaction"/>
          </p:cNvPr>
          <p:cNvSpPr/>
          <p:nvPr/>
        </p:nvSpPr>
        <p:spPr>
          <a:xfrm>
            <a:off x="9157154" y="4465865"/>
            <a:ext cx="257175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7649" y="1462065"/>
            <a:ext cx="40396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Памятник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генералу Зиновьеву выполнен в виде четырехступенчатой пирамиды с квадратными основаниями, на вершине которой установлен полутораметровый гранитный обелиск с тупым острием. На обелиске размещена табличка с надписью: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Генералу-адъютанту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Зиновьеву от благодарных потомков».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723" y="1690688"/>
            <a:ext cx="4802155" cy="4513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677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" action="ppaction://noaction"/>
          </p:cNvPr>
          <p:cNvSpPr/>
          <p:nvPr/>
        </p:nvSpPr>
        <p:spPr>
          <a:xfrm>
            <a:off x="9295266" y="4277891"/>
            <a:ext cx="2295525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>
            <a:hlinkClick r:id="" action="ppaction://noaction"/>
          </p:cNvPr>
          <p:cNvSpPr/>
          <p:nvPr/>
        </p:nvSpPr>
        <p:spPr>
          <a:xfrm>
            <a:off x="9693530" y="4790341"/>
            <a:ext cx="1498998" cy="1408448"/>
          </a:xfrm>
          <a:custGeom>
            <a:avLst/>
            <a:gdLst/>
            <a:ahLst/>
            <a:cxnLst/>
            <a:rect l="l" t="t" r="r" b="b"/>
            <a:pathLst>
              <a:path w="1498998" h="1408448">
                <a:moveTo>
                  <a:pt x="1232679" y="771373"/>
                </a:moveTo>
                <a:lnTo>
                  <a:pt x="1425951" y="771374"/>
                </a:lnTo>
                <a:cubicBezTo>
                  <a:pt x="1425951" y="1083244"/>
                  <a:pt x="1186164" y="1349256"/>
                  <a:pt x="859377" y="1399914"/>
                </a:cubicBezTo>
                <a:cubicBezTo>
                  <a:pt x="513128" y="1453588"/>
                  <a:pt x="180783" y="1249025"/>
                  <a:pt x="94040" y="928836"/>
                </a:cubicBezTo>
                <a:lnTo>
                  <a:pt x="0" y="928835"/>
                </a:lnTo>
                <a:lnTo>
                  <a:pt x="169684" y="771374"/>
                </a:lnTo>
                <a:lnTo>
                  <a:pt x="386544" y="928835"/>
                </a:lnTo>
                <a:lnTo>
                  <a:pt x="293236" y="928835"/>
                </a:lnTo>
                <a:cubicBezTo>
                  <a:pt x="375128" y="1161502"/>
                  <a:pt x="622077" y="1294540"/>
                  <a:pt x="863839" y="1236232"/>
                </a:cubicBezTo>
                <a:cubicBezTo>
                  <a:pt x="1080320" y="1184023"/>
                  <a:pt x="1232679" y="992001"/>
                  <a:pt x="1232679" y="771373"/>
                </a:cubicBezTo>
                <a:close/>
                <a:moveTo>
                  <a:pt x="909439" y="746852"/>
                </a:moveTo>
                <a:cubicBezTo>
                  <a:pt x="901638" y="746852"/>
                  <a:pt x="894870" y="747512"/>
                  <a:pt x="889134" y="748831"/>
                </a:cubicBezTo>
                <a:cubicBezTo>
                  <a:pt x="883398" y="750151"/>
                  <a:pt x="878637" y="752101"/>
                  <a:pt x="874851" y="754682"/>
                </a:cubicBezTo>
                <a:cubicBezTo>
                  <a:pt x="871065" y="757263"/>
                  <a:pt x="868283" y="760361"/>
                  <a:pt x="866505" y="763975"/>
                </a:cubicBezTo>
                <a:cubicBezTo>
                  <a:pt x="864727" y="767588"/>
                  <a:pt x="863838" y="771747"/>
                  <a:pt x="863838" y="776451"/>
                </a:cubicBezTo>
                <a:cubicBezTo>
                  <a:pt x="863838" y="784481"/>
                  <a:pt x="866390" y="790877"/>
                  <a:pt x="871495" y="795638"/>
                </a:cubicBezTo>
                <a:cubicBezTo>
                  <a:pt x="876600" y="800399"/>
                  <a:pt x="883742" y="802779"/>
                  <a:pt x="892920" y="802779"/>
                </a:cubicBezTo>
                <a:cubicBezTo>
                  <a:pt x="900376" y="802779"/>
                  <a:pt x="907288" y="800886"/>
                  <a:pt x="913655" y="797100"/>
                </a:cubicBezTo>
                <a:cubicBezTo>
                  <a:pt x="920022" y="793315"/>
                  <a:pt x="926705" y="787521"/>
                  <a:pt x="933703" y="779720"/>
                </a:cubicBezTo>
                <a:lnTo>
                  <a:pt x="933703" y="746852"/>
                </a:lnTo>
                <a:close/>
                <a:moveTo>
                  <a:pt x="585589" y="746852"/>
                </a:moveTo>
                <a:cubicBezTo>
                  <a:pt x="577788" y="746852"/>
                  <a:pt x="571020" y="747512"/>
                  <a:pt x="565284" y="748831"/>
                </a:cubicBezTo>
                <a:cubicBezTo>
                  <a:pt x="559548" y="750151"/>
                  <a:pt x="554787" y="752101"/>
                  <a:pt x="551001" y="754682"/>
                </a:cubicBezTo>
                <a:cubicBezTo>
                  <a:pt x="547215" y="757263"/>
                  <a:pt x="544433" y="760361"/>
                  <a:pt x="542655" y="763975"/>
                </a:cubicBezTo>
                <a:cubicBezTo>
                  <a:pt x="540877" y="767588"/>
                  <a:pt x="539988" y="771747"/>
                  <a:pt x="539988" y="776451"/>
                </a:cubicBezTo>
                <a:cubicBezTo>
                  <a:pt x="539988" y="784481"/>
                  <a:pt x="542540" y="790877"/>
                  <a:pt x="547645" y="795638"/>
                </a:cubicBezTo>
                <a:cubicBezTo>
                  <a:pt x="552750" y="800399"/>
                  <a:pt x="559892" y="802779"/>
                  <a:pt x="569070" y="802779"/>
                </a:cubicBezTo>
                <a:cubicBezTo>
                  <a:pt x="576526" y="802779"/>
                  <a:pt x="583438" y="800886"/>
                  <a:pt x="589805" y="797100"/>
                </a:cubicBezTo>
                <a:cubicBezTo>
                  <a:pt x="596172" y="793315"/>
                  <a:pt x="602855" y="787521"/>
                  <a:pt x="609853" y="779720"/>
                </a:cubicBezTo>
                <a:lnTo>
                  <a:pt x="609853" y="746852"/>
                </a:lnTo>
                <a:close/>
                <a:moveTo>
                  <a:pt x="1076243" y="681461"/>
                </a:moveTo>
                <a:cubicBezTo>
                  <a:pt x="1073834" y="700161"/>
                  <a:pt x="1071339" y="715935"/>
                  <a:pt x="1068758" y="728784"/>
                </a:cubicBezTo>
                <a:cubicBezTo>
                  <a:pt x="1066176" y="741633"/>
                  <a:pt x="1063423" y="752474"/>
                  <a:pt x="1060498" y="761307"/>
                </a:cubicBezTo>
                <a:cubicBezTo>
                  <a:pt x="1057572" y="770141"/>
                  <a:pt x="1054503" y="777340"/>
                  <a:pt x="1051291" y="782904"/>
                </a:cubicBezTo>
                <a:cubicBezTo>
                  <a:pt x="1048079" y="788468"/>
                  <a:pt x="1044752" y="793372"/>
                  <a:pt x="1041310" y="797617"/>
                </a:cubicBezTo>
                <a:lnTo>
                  <a:pt x="1125287" y="797617"/>
                </a:lnTo>
                <a:lnTo>
                  <a:pt x="1125287" y="681461"/>
                </a:lnTo>
                <a:close/>
                <a:moveTo>
                  <a:pt x="1059035" y="658058"/>
                </a:moveTo>
                <a:lnTo>
                  <a:pt x="1145076" y="658058"/>
                </a:lnTo>
                <a:cubicBezTo>
                  <a:pt x="1147830" y="658058"/>
                  <a:pt x="1149980" y="658889"/>
                  <a:pt x="1151529" y="660553"/>
                </a:cubicBezTo>
                <a:cubicBezTo>
                  <a:pt x="1153078" y="662216"/>
                  <a:pt x="1153852" y="664769"/>
                  <a:pt x="1153852" y="668211"/>
                </a:cubicBezTo>
                <a:lnTo>
                  <a:pt x="1153852" y="797617"/>
                </a:lnTo>
                <a:lnTo>
                  <a:pt x="1175363" y="797617"/>
                </a:lnTo>
                <a:cubicBezTo>
                  <a:pt x="1177772" y="797617"/>
                  <a:pt x="1179493" y="798076"/>
                  <a:pt x="1180525" y="798993"/>
                </a:cubicBezTo>
                <a:cubicBezTo>
                  <a:pt x="1181558" y="799911"/>
                  <a:pt x="1182074" y="801804"/>
                  <a:pt x="1182074" y="804672"/>
                </a:cubicBezTo>
                <a:lnTo>
                  <a:pt x="1182074" y="873677"/>
                </a:lnTo>
                <a:cubicBezTo>
                  <a:pt x="1182074" y="874480"/>
                  <a:pt x="1181902" y="875140"/>
                  <a:pt x="1181558" y="875656"/>
                </a:cubicBezTo>
                <a:cubicBezTo>
                  <a:pt x="1181214" y="876172"/>
                  <a:pt x="1180554" y="876603"/>
                  <a:pt x="1179579" y="876947"/>
                </a:cubicBezTo>
                <a:cubicBezTo>
                  <a:pt x="1178604" y="877291"/>
                  <a:pt x="1177313" y="877578"/>
                  <a:pt x="1175707" y="877807"/>
                </a:cubicBezTo>
                <a:cubicBezTo>
                  <a:pt x="1174101" y="878037"/>
                  <a:pt x="1172208" y="878151"/>
                  <a:pt x="1170028" y="878151"/>
                </a:cubicBezTo>
                <a:cubicBezTo>
                  <a:pt x="1167734" y="878151"/>
                  <a:pt x="1165841" y="878037"/>
                  <a:pt x="1164349" y="877807"/>
                </a:cubicBezTo>
                <a:cubicBezTo>
                  <a:pt x="1162858" y="877578"/>
                  <a:pt x="1161625" y="877291"/>
                  <a:pt x="1160650" y="876947"/>
                </a:cubicBezTo>
                <a:cubicBezTo>
                  <a:pt x="1159674" y="876603"/>
                  <a:pt x="1158986" y="876172"/>
                  <a:pt x="1158585" y="875656"/>
                </a:cubicBezTo>
                <a:cubicBezTo>
                  <a:pt x="1158183" y="875140"/>
                  <a:pt x="1157982" y="874480"/>
                  <a:pt x="1157982" y="873677"/>
                </a:cubicBezTo>
                <a:lnTo>
                  <a:pt x="1157982" y="821708"/>
                </a:lnTo>
                <a:lnTo>
                  <a:pt x="1018423" y="821708"/>
                </a:lnTo>
                <a:lnTo>
                  <a:pt x="1018423" y="873677"/>
                </a:lnTo>
                <a:cubicBezTo>
                  <a:pt x="1018423" y="874480"/>
                  <a:pt x="1018251" y="875140"/>
                  <a:pt x="1017907" y="875656"/>
                </a:cubicBezTo>
                <a:cubicBezTo>
                  <a:pt x="1017563" y="876172"/>
                  <a:pt x="1016903" y="876603"/>
                  <a:pt x="1015928" y="876947"/>
                </a:cubicBezTo>
                <a:cubicBezTo>
                  <a:pt x="1014953" y="877291"/>
                  <a:pt x="1013720" y="877578"/>
                  <a:pt x="1012228" y="877807"/>
                </a:cubicBezTo>
                <a:cubicBezTo>
                  <a:pt x="1010737" y="878037"/>
                  <a:pt x="1008902" y="878151"/>
                  <a:pt x="1006722" y="878151"/>
                </a:cubicBezTo>
                <a:cubicBezTo>
                  <a:pt x="1004313" y="878151"/>
                  <a:pt x="1002334" y="878037"/>
                  <a:pt x="1000785" y="877807"/>
                </a:cubicBezTo>
                <a:cubicBezTo>
                  <a:pt x="999236" y="877578"/>
                  <a:pt x="997974" y="877291"/>
                  <a:pt x="996999" y="876947"/>
                </a:cubicBezTo>
                <a:cubicBezTo>
                  <a:pt x="996024" y="876603"/>
                  <a:pt x="995336" y="876172"/>
                  <a:pt x="994934" y="875656"/>
                </a:cubicBezTo>
                <a:cubicBezTo>
                  <a:pt x="994533" y="875140"/>
                  <a:pt x="994332" y="874480"/>
                  <a:pt x="994332" y="873677"/>
                </a:cubicBezTo>
                <a:lnTo>
                  <a:pt x="994332" y="804672"/>
                </a:lnTo>
                <a:cubicBezTo>
                  <a:pt x="994332" y="801804"/>
                  <a:pt x="994791" y="799911"/>
                  <a:pt x="995709" y="798993"/>
                </a:cubicBezTo>
                <a:cubicBezTo>
                  <a:pt x="996626" y="798076"/>
                  <a:pt x="998404" y="797617"/>
                  <a:pt x="1001043" y="797617"/>
                </a:cubicBezTo>
                <a:lnTo>
                  <a:pt x="1012056" y="797617"/>
                </a:lnTo>
                <a:cubicBezTo>
                  <a:pt x="1016301" y="792454"/>
                  <a:pt x="1020259" y="786546"/>
                  <a:pt x="1023930" y="779892"/>
                </a:cubicBezTo>
                <a:cubicBezTo>
                  <a:pt x="1027601" y="773238"/>
                  <a:pt x="1031014" y="764892"/>
                  <a:pt x="1034169" y="754854"/>
                </a:cubicBezTo>
                <a:cubicBezTo>
                  <a:pt x="1037324" y="744816"/>
                  <a:pt x="1040220" y="732742"/>
                  <a:pt x="1042859" y="718631"/>
                </a:cubicBezTo>
                <a:cubicBezTo>
                  <a:pt x="1045498" y="704520"/>
                  <a:pt x="1047907" y="687656"/>
                  <a:pt x="1050087" y="668039"/>
                </a:cubicBezTo>
                <a:cubicBezTo>
                  <a:pt x="1050316" y="666432"/>
                  <a:pt x="1050632" y="664970"/>
                  <a:pt x="1051033" y="663650"/>
                </a:cubicBezTo>
                <a:cubicBezTo>
                  <a:pt x="1051435" y="662331"/>
                  <a:pt x="1052008" y="661299"/>
                  <a:pt x="1052754" y="660553"/>
                </a:cubicBezTo>
                <a:cubicBezTo>
                  <a:pt x="1053500" y="659807"/>
                  <a:pt x="1054389" y="659205"/>
                  <a:pt x="1055421" y="658746"/>
                </a:cubicBezTo>
                <a:cubicBezTo>
                  <a:pt x="1056454" y="658287"/>
                  <a:pt x="1057658" y="658058"/>
                  <a:pt x="1059035" y="658058"/>
                </a:cubicBezTo>
                <a:close/>
                <a:moveTo>
                  <a:pt x="345013" y="657197"/>
                </a:moveTo>
                <a:cubicBezTo>
                  <a:pt x="347881" y="657197"/>
                  <a:pt x="350233" y="657283"/>
                  <a:pt x="352069" y="657455"/>
                </a:cubicBezTo>
                <a:cubicBezTo>
                  <a:pt x="353904" y="657628"/>
                  <a:pt x="355338" y="657972"/>
                  <a:pt x="356371" y="658488"/>
                </a:cubicBezTo>
                <a:cubicBezTo>
                  <a:pt x="357403" y="659004"/>
                  <a:pt x="358149" y="659578"/>
                  <a:pt x="358608" y="660209"/>
                </a:cubicBezTo>
                <a:cubicBezTo>
                  <a:pt x="359067" y="660840"/>
                  <a:pt x="359296" y="661614"/>
                  <a:pt x="359296" y="662532"/>
                </a:cubicBezTo>
                <a:lnTo>
                  <a:pt x="359296" y="725514"/>
                </a:lnTo>
                <a:lnTo>
                  <a:pt x="438282" y="725514"/>
                </a:lnTo>
                <a:lnTo>
                  <a:pt x="438282" y="662532"/>
                </a:lnTo>
                <a:cubicBezTo>
                  <a:pt x="438282" y="661614"/>
                  <a:pt x="438512" y="660840"/>
                  <a:pt x="438970" y="660209"/>
                </a:cubicBezTo>
                <a:cubicBezTo>
                  <a:pt x="439429" y="659578"/>
                  <a:pt x="440175" y="659004"/>
                  <a:pt x="441208" y="658488"/>
                </a:cubicBezTo>
                <a:cubicBezTo>
                  <a:pt x="442240" y="657972"/>
                  <a:pt x="443674" y="657628"/>
                  <a:pt x="445510" y="657455"/>
                </a:cubicBezTo>
                <a:cubicBezTo>
                  <a:pt x="447345" y="657283"/>
                  <a:pt x="449697" y="657197"/>
                  <a:pt x="452565" y="657197"/>
                </a:cubicBezTo>
                <a:cubicBezTo>
                  <a:pt x="455318" y="657197"/>
                  <a:pt x="457613" y="657283"/>
                  <a:pt x="459448" y="657455"/>
                </a:cubicBezTo>
                <a:cubicBezTo>
                  <a:pt x="461284" y="657628"/>
                  <a:pt x="462718" y="657972"/>
                  <a:pt x="463750" y="658488"/>
                </a:cubicBezTo>
                <a:cubicBezTo>
                  <a:pt x="464783" y="659004"/>
                  <a:pt x="465529" y="659578"/>
                  <a:pt x="465987" y="660209"/>
                </a:cubicBezTo>
                <a:cubicBezTo>
                  <a:pt x="466446" y="660840"/>
                  <a:pt x="466676" y="661614"/>
                  <a:pt x="466676" y="662532"/>
                </a:cubicBezTo>
                <a:lnTo>
                  <a:pt x="466676" y="817406"/>
                </a:lnTo>
                <a:cubicBezTo>
                  <a:pt x="466676" y="818324"/>
                  <a:pt x="466446" y="819098"/>
                  <a:pt x="465987" y="819729"/>
                </a:cubicBezTo>
                <a:cubicBezTo>
                  <a:pt x="465529" y="820360"/>
                  <a:pt x="464783" y="820905"/>
                  <a:pt x="463750" y="821364"/>
                </a:cubicBezTo>
                <a:cubicBezTo>
                  <a:pt x="462718" y="821823"/>
                  <a:pt x="461284" y="822167"/>
                  <a:pt x="459448" y="822397"/>
                </a:cubicBezTo>
                <a:cubicBezTo>
                  <a:pt x="457613" y="822626"/>
                  <a:pt x="455318" y="822741"/>
                  <a:pt x="452565" y="822741"/>
                </a:cubicBezTo>
                <a:cubicBezTo>
                  <a:pt x="449697" y="822741"/>
                  <a:pt x="447345" y="822626"/>
                  <a:pt x="445510" y="822397"/>
                </a:cubicBezTo>
                <a:cubicBezTo>
                  <a:pt x="443674" y="822167"/>
                  <a:pt x="442240" y="821823"/>
                  <a:pt x="441208" y="821364"/>
                </a:cubicBezTo>
                <a:cubicBezTo>
                  <a:pt x="440175" y="820905"/>
                  <a:pt x="439429" y="820360"/>
                  <a:pt x="438970" y="819729"/>
                </a:cubicBezTo>
                <a:cubicBezTo>
                  <a:pt x="438512" y="819098"/>
                  <a:pt x="438282" y="818324"/>
                  <a:pt x="438282" y="817406"/>
                </a:cubicBezTo>
                <a:lnTo>
                  <a:pt x="438282" y="749434"/>
                </a:lnTo>
                <a:lnTo>
                  <a:pt x="359296" y="749434"/>
                </a:lnTo>
                <a:lnTo>
                  <a:pt x="359296" y="817406"/>
                </a:lnTo>
                <a:cubicBezTo>
                  <a:pt x="359296" y="818324"/>
                  <a:pt x="359067" y="819098"/>
                  <a:pt x="358608" y="819729"/>
                </a:cubicBezTo>
                <a:cubicBezTo>
                  <a:pt x="358149" y="820360"/>
                  <a:pt x="357403" y="820905"/>
                  <a:pt x="356371" y="821364"/>
                </a:cubicBezTo>
                <a:cubicBezTo>
                  <a:pt x="355338" y="821823"/>
                  <a:pt x="353904" y="822167"/>
                  <a:pt x="352069" y="822397"/>
                </a:cubicBezTo>
                <a:cubicBezTo>
                  <a:pt x="350233" y="822626"/>
                  <a:pt x="347881" y="822741"/>
                  <a:pt x="345013" y="822741"/>
                </a:cubicBezTo>
                <a:cubicBezTo>
                  <a:pt x="342260" y="822741"/>
                  <a:pt x="339966" y="822626"/>
                  <a:pt x="338130" y="822397"/>
                </a:cubicBezTo>
                <a:cubicBezTo>
                  <a:pt x="336295" y="822167"/>
                  <a:pt x="334832" y="821823"/>
                  <a:pt x="333742" y="821364"/>
                </a:cubicBezTo>
                <a:cubicBezTo>
                  <a:pt x="332652" y="820905"/>
                  <a:pt x="331906" y="820360"/>
                  <a:pt x="331505" y="819729"/>
                </a:cubicBezTo>
                <a:cubicBezTo>
                  <a:pt x="331103" y="819098"/>
                  <a:pt x="330903" y="818324"/>
                  <a:pt x="330903" y="817406"/>
                </a:cubicBezTo>
                <a:lnTo>
                  <a:pt x="330903" y="662532"/>
                </a:lnTo>
                <a:cubicBezTo>
                  <a:pt x="330903" y="661614"/>
                  <a:pt x="331103" y="660840"/>
                  <a:pt x="331505" y="660209"/>
                </a:cubicBezTo>
                <a:cubicBezTo>
                  <a:pt x="331906" y="659578"/>
                  <a:pt x="332652" y="659004"/>
                  <a:pt x="333742" y="658488"/>
                </a:cubicBezTo>
                <a:cubicBezTo>
                  <a:pt x="334832" y="657972"/>
                  <a:pt x="336295" y="657628"/>
                  <a:pt x="338130" y="657455"/>
                </a:cubicBezTo>
                <a:cubicBezTo>
                  <a:pt x="339966" y="657283"/>
                  <a:pt x="342260" y="657197"/>
                  <a:pt x="345013" y="657197"/>
                </a:cubicBezTo>
                <a:close/>
                <a:moveTo>
                  <a:pt x="900835" y="654788"/>
                </a:moveTo>
                <a:cubicBezTo>
                  <a:pt x="911963" y="654788"/>
                  <a:pt x="921428" y="656050"/>
                  <a:pt x="929229" y="658574"/>
                </a:cubicBezTo>
                <a:cubicBezTo>
                  <a:pt x="937030" y="661098"/>
                  <a:pt x="943340" y="664798"/>
                  <a:pt x="948158" y="669673"/>
                </a:cubicBezTo>
                <a:cubicBezTo>
                  <a:pt x="952976" y="674549"/>
                  <a:pt x="956475" y="680601"/>
                  <a:pt x="958655" y="687828"/>
                </a:cubicBezTo>
                <a:cubicBezTo>
                  <a:pt x="960835" y="695056"/>
                  <a:pt x="961925" y="703488"/>
                  <a:pt x="961925" y="713124"/>
                </a:cubicBezTo>
                <a:lnTo>
                  <a:pt x="961925" y="817578"/>
                </a:lnTo>
                <a:cubicBezTo>
                  <a:pt x="961925" y="818955"/>
                  <a:pt x="961466" y="819987"/>
                  <a:pt x="960548" y="820676"/>
                </a:cubicBezTo>
                <a:cubicBezTo>
                  <a:pt x="959630" y="821364"/>
                  <a:pt x="958368" y="821880"/>
                  <a:pt x="956762" y="822224"/>
                </a:cubicBezTo>
                <a:cubicBezTo>
                  <a:pt x="955156" y="822569"/>
                  <a:pt x="952804" y="822741"/>
                  <a:pt x="949707" y="822741"/>
                </a:cubicBezTo>
                <a:cubicBezTo>
                  <a:pt x="946724" y="822741"/>
                  <a:pt x="944344" y="822569"/>
                  <a:pt x="942565" y="822224"/>
                </a:cubicBezTo>
                <a:cubicBezTo>
                  <a:pt x="940787" y="821880"/>
                  <a:pt x="939496" y="821364"/>
                  <a:pt x="938693" y="820676"/>
                </a:cubicBezTo>
                <a:cubicBezTo>
                  <a:pt x="937890" y="819987"/>
                  <a:pt x="937489" y="818955"/>
                  <a:pt x="937489" y="817578"/>
                </a:cubicBezTo>
                <a:lnTo>
                  <a:pt x="937489" y="802091"/>
                </a:lnTo>
                <a:cubicBezTo>
                  <a:pt x="930720" y="809318"/>
                  <a:pt x="923177" y="814940"/>
                  <a:pt x="914860" y="818955"/>
                </a:cubicBezTo>
                <a:cubicBezTo>
                  <a:pt x="906543" y="822970"/>
                  <a:pt x="897738" y="824978"/>
                  <a:pt x="888445" y="824978"/>
                </a:cubicBezTo>
                <a:cubicBezTo>
                  <a:pt x="880300" y="824978"/>
                  <a:pt x="872929" y="823917"/>
                  <a:pt x="866333" y="821794"/>
                </a:cubicBezTo>
                <a:cubicBezTo>
                  <a:pt x="859736" y="819672"/>
                  <a:pt x="854115" y="816603"/>
                  <a:pt x="849469" y="812588"/>
                </a:cubicBezTo>
                <a:cubicBezTo>
                  <a:pt x="844822" y="808573"/>
                  <a:pt x="841209" y="803640"/>
                  <a:pt x="838627" y="797789"/>
                </a:cubicBezTo>
                <a:cubicBezTo>
                  <a:pt x="836046" y="791938"/>
                  <a:pt x="834756" y="785284"/>
                  <a:pt x="834756" y="777827"/>
                </a:cubicBezTo>
                <a:cubicBezTo>
                  <a:pt x="834756" y="769108"/>
                  <a:pt x="836534" y="761537"/>
                  <a:pt x="840090" y="755112"/>
                </a:cubicBezTo>
                <a:cubicBezTo>
                  <a:pt x="843647" y="748688"/>
                  <a:pt x="848752" y="743353"/>
                  <a:pt x="855406" y="739109"/>
                </a:cubicBezTo>
                <a:cubicBezTo>
                  <a:pt x="862059" y="734864"/>
                  <a:pt x="870205" y="731680"/>
                  <a:pt x="879841" y="729558"/>
                </a:cubicBezTo>
                <a:cubicBezTo>
                  <a:pt x="889478" y="727436"/>
                  <a:pt x="900319" y="726375"/>
                  <a:pt x="912365" y="726375"/>
                </a:cubicBezTo>
                <a:lnTo>
                  <a:pt x="933703" y="726375"/>
                </a:lnTo>
                <a:lnTo>
                  <a:pt x="933703" y="714329"/>
                </a:lnTo>
                <a:cubicBezTo>
                  <a:pt x="933703" y="708363"/>
                  <a:pt x="933072" y="703086"/>
                  <a:pt x="931810" y="698497"/>
                </a:cubicBezTo>
                <a:cubicBezTo>
                  <a:pt x="930548" y="693908"/>
                  <a:pt x="928512" y="690094"/>
                  <a:pt x="925701" y="687054"/>
                </a:cubicBezTo>
                <a:cubicBezTo>
                  <a:pt x="922891" y="684014"/>
                  <a:pt x="919248" y="681719"/>
                  <a:pt x="914774" y="680170"/>
                </a:cubicBezTo>
                <a:cubicBezTo>
                  <a:pt x="910300" y="678622"/>
                  <a:pt x="904793" y="677847"/>
                  <a:pt x="898254" y="677847"/>
                </a:cubicBezTo>
                <a:cubicBezTo>
                  <a:pt x="891256" y="677847"/>
                  <a:pt x="884975" y="678679"/>
                  <a:pt x="879411" y="680342"/>
                </a:cubicBezTo>
                <a:cubicBezTo>
                  <a:pt x="873847" y="682006"/>
                  <a:pt x="868971" y="683841"/>
                  <a:pt x="864784" y="685849"/>
                </a:cubicBezTo>
                <a:cubicBezTo>
                  <a:pt x="860597" y="687857"/>
                  <a:pt x="857098" y="689692"/>
                  <a:pt x="854287" y="691356"/>
                </a:cubicBezTo>
                <a:cubicBezTo>
                  <a:pt x="851476" y="693019"/>
                  <a:pt x="849383" y="693851"/>
                  <a:pt x="848006" y="693851"/>
                </a:cubicBezTo>
                <a:cubicBezTo>
                  <a:pt x="847088" y="693851"/>
                  <a:pt x="846285" y="693621"/>
                  <a:pt x="845597" y="693163"/>
                </a:cubicBezTo>
                <a:cubicBezTo>
                  <a:pt x="844908" y="692704"/>
                  <a:pt x="844306" y="692015"/>
                  <a:pt x="843790" y="691098"/>
                </a:cubicBezTo>
                <a:cubicBezTo>
                  <a:pt x="843274" y="690180"/>
                  <a:pt x="842901" y="689004"/>
                  <a:pt x="842671" y="687570"/>
                </a:cubicBezTo>
                <a:cubicBezTo>
                  <a:pt x="842442" y="686136"/>
                  <a:pt x="842327" y="684558"/>
                  <a:pt x="842327" y="682838"/>
                </a:cubicBezTo>
                <a:cubicBezTo>
                  <a:pt x="842327" y="679970"/>
                  <a:pt x="842528" y="677704"/>
                  <a:pt x="842930" y="676040"/>
                </a:cubicBezTo>
                <a:cubicBezTo>
                  <a:pt x="843331" y="674377"/>
                  <a:pt x="844306" y="672800"/>
                  <a:pt x="845855" y="671308"/>
                </a:cubicBezTo>
                <a:cubicBezTo>
                  <a:pt x="847404" y="669817"/>
                  <a:pt x="850071" y="668067"/>
                  <a:pt x="853857" y="666060"/>
                </a:cubicBezTo>
                <a:cubicBezTo>
                  <a:pt x="857643" y="664052"/>
                  <a:pt x="862002" y="662216"/>
                  <a:pt x="866935" y="660553"/>
                </a:cubicBezTo>
                <a:cubicBezTo>
                  <a:pt x="871868" y="658889"/>
                  <a:pt x="877260" y="657513"/>
                  <a:pt x="883111" y="656423"/>
                </a:cubicBezTo>
                <a:cubicBezTo>
                  <a:pt x="888962" y="655333"/>
                  <a:pt x="894870" y="654788"/>
                  <a:pt x="900835" y="654788"/>
                </a:cubicBezTo>
                <a:close/>
                <a:moveTo>
                  <a:pt x="737250" y="654788"/>
                </a:moveTo>
                <a:cubicBezTo>
                  <a:pt x="745625" y="654788"/>
                  <a:pt x="753311" y="655677"/>
                  <a:pt x="760309" y="657455"/>
                </a:cubicBezTo>
                <a:cubicBezTo>
                  <a:pt x="767307" y="659234"/>
                  <a:pt x="773301" y="661930"/>
                  <a:pt x="778292" y="665543"/>
                </a:cubicBezTo>
                <a:cubicBezTo>
                  <a:pt x="783282" y="669157"/>
                  <a:pt x="787154" y="673631"/>
                  <a:pt x="789907" y="678966"/>
                </a:cubicBezTo>
                <a:cubicBezTo>
                  <a:pt x="792660" y="684300"/>
                  <a:pt x="794037" y="690524"/>
                  <a:pt x="794037" y="697637"/>
                </a:cubicBezTo>
                <a:cubicBezTo>
                  <a:pt x="794037" y="701881"/>
                  <a:pt x="793349" y="705925"/>
                  <a:pt x="791972" y="709769"/>
                </a:cubicBezTo>
                <a:cubicBezTo>
                  <a:pt x="790596" y="713612"/>
                  <a:pt x="788617" y="717139"/>
                  <a:pt x="786035" y="720352"/>
                </a:cubicBezTo>
                <a:cubicBezTo>
                  <a:pt x="783454" y="723564"/>
                  <a:pt x="780270" y="726432"/>
                  <a:pt x="776485" y="728956"/>
                </a:cubicBezTo>
                <a:cubicBezTo>
                  <a:pt x="772699" y="731480"/>
                  <a:pt x="768512" y="733430"/>
                  <a:pt x="763923" y="734807"/>
                </a:cubicBezTo>
                <a:lnTo>
                  <a:pt x="763578" y="734979"/>
                </a:lnTo>
                <a:cubicBezTo>
                  <a:pt x="768053" y="735438"/>
                  <a:pt x="772470" y="736728"/>
                  <a:pt x="776829" y="738850"/>
                </a:cubicBezTo>
                <a:cubicBezTo>
                  <a:pt x="781188" y="740973"/>
                  <a:pt x="785089" y="743726"/>
                  <a:pt x="788530" y="747110"/>
                </a:cubicBezTo>
                <a:cubicBezTo>
                  <a:pt x="791972" y="750495"/>
                  <a:pt x="794754" y="754510"/>
                  <a:pt x="796876" y="759156"/>
                </a:cubicBezTo>
                <a:cubicBezTo>
                  <a:pt x="798999" y="763802"/>
                  <a:pt x="800060" y="768936"/>
                  <a:pt x="800060" y="774558"/>
                </a:cubicBezTo>
                <a:cubicBezTo>
                  <a:pt x="800060" y="782359"/>
                  <a:pt x="798511" y="789357"/>
                  <a:pt x="795414" y="795552"/>
                </a:cubicBezTo>
                <a:cubicBezTo>
                  <a:pt x="792316" y="801747"/>
                  <a:pt x="787871" y="807053"/>
                  <a:pt x="782077" y="811469"/>
                </a:cubicBezTo>
                <a:cubicBezTo>
                  <a:pt x="776284" y="815886"/>
                  <a:pt x="769200" y="819242"/>
                  <a:pt x="760825" y="821536"/>
                </a:cubicBezTo>
                <a:cubicBezTo>
                  <a:pt x="752451" y="823831"/>
                  <a:pt x="742929" y="824978"/>
                  <a:pt x="732260" y="824978"/>
                </a:cubicBezTo>
                <a:cubicBezTo>
                  <a:pt x="726294" y="824978"/>
                  <a:pt x="720701" y="824548"/>
                  <a:pt x="715481" y="823687"/>
                </a:cubicBezTo>
                <a:cubicBezTo>
                  <a:pt x="710262" y="822827"/>
                  <a:pt x="705501" y="821737"/>
                  <a:pt x="701199" y="820418"/>
                </a:cubicBezTo>
                <a:cubicBezTo>
                  <a:pt x="696897" y="819098"/>
                  <a:pt x="693283" y="817664"/>
                  <a:pt x="690357" y="816116"/>
                </a:cubicBezTo>
                <a:cubicBezTo>
                  <a:pt x="687432" y="814567"/>
                  <a:pt x="685367" y="813276"/>
                  <a:pt x="684162" y="812244"/>
                </a:cubicBezTo>
                <a:cubicBezTo>
                  <a:pt x="682958" y="811211"/>
                  <a:pt x="682069" y="810265"/>
                  <a:pt x="681495" y="809404"/>
                </a:cubicBezTo>
                <a:cubicBezTo>
                  <a:pt x="680922" y="808544"/>
                  <a:pt x="680520" y="807597"/>
                  <a:pt x="680291" y="806565"/>
                </a:cubicBezTo>
                <a:cubicBezTo>
                  <a:pt x="680061" y="805532"/>
                  <a:pt x="679860" y="804271"/>
                  <a:pt x="679688" y="802779"/>
                </a:cubicBezTo>
                <a:cubicBezTo>
                  <a:pt x="679516" y="801288"/>
                  <a:pt x="679430" y="799510"/>
                  <a:pt x="679430" y="797445"/>
                </a:cubicBezTo>
                <a:cubicBezTo>
                  <a:pt x="679430" y="795609"/>
                  <a:pt x="679545" y="794060"/>
                  <a:pt x="679774" y="792798"/>
                </a:cubicBezTo>
                <a:cubicBezTo>
                  <a:pt x="680004" y="791536"/>
                  <a:pt x="680291" y="790504"/>
                  <a:pt x="680635" y="789701"/>
                </a:cubicBezTo>
                <a:cubicBezTo>
                  <a:pt x="680979" y="788898"/>
                  <a:pt x="681380" y="788296"/>
                  <a:pt x="681839" y="787894"/>
                </a:cubicBezTo>
                <a:cubicBezTo>
                  <a:pt x="682298" y="787493"/>
                  <a:pt x="682929" y="787292"/>
                  <a:pt x="683732" y="787292"/>
                </a:cubicBezTo>
                <a:cubicBezTo>
                  <a:pt x="684994" y="787292"/>
                  <a:pt x="686744" y="788066"/>
                  <a:pt x="688981" y="789615"/>
                </a:cubicBezTo>
                <a:cubicBezTo>
                  <a:pt x="691218" y="791164"/>
                  <a:pt x="694229" y="792884"/>
                  <a:pt x="698015" y="794777"/>
                </a:cubicBezTo>
                <a:cubicBezTo>
                  <a:pt x="701801" y="796670"/>
                  <a:pt x="706476" y="798420"/>
                  <a:pt x="712040" y="800026"/>
                </a:cubicBezTo>
                <a:cubicBezTo>
                  <a:pt x="717604" y="801632"/>
                  <a:pt x="724458" y="802435"/>
                  <a:pt x="732604" y="802435"/>
                </a:cubicBezTo>
                <a:cubicBezTo>
                  <a:pt x="738340" y="802435"/>
                  <a:pt x="743502" y="801833"/>
                  <a:pt x="748091" y="800628"/>
                </a:cubicBezTo>
                <a:cubicBezTo>
                  <a:pt x="752680" y="799424"/>
                  <a:pt x="756580" y="797645"/>
                  <a:pt x="759793" y="795294"/>
                </a:cubicBezTo>
                <a:cubicBezTo>
                  <a:pt x="763005" y="792942"/>
                  <a:pt x="765500" y="789988"/>
                  <a:pt x="767278" y="786431"/>
                </a:cubicBezTo>
                <a:cubicBezTo>
                  <a:pt x="769056" y="782875"/>
                  <a:pt x="769946" y="778745"/>
                  <a:pt x="769946" y="774041"/>
                </a:cubicBezTo>
                <a:cubicBezTo>
                  <a:pt x="769946" y="770026"/>
                  <a:pt x="769085" y="766412"/>
                  <a:pt x="767364" y="763200"/>
                </a:cubicBezTo>
                <a:cubicBezTo>
                  <a:pt x="765644" y="759988"/>
                  <a:pt x="762948" y="757263"/>
                  <a:pt x="759276" y="755026"/>
                </a:cubicBezTo>
                <a:cubicBezTo>
                  <a:pt x="755605" y="752789"/>
                  <a:pt x="750902" y="751040"/>
                  <a:pt x="745166" y="749778"/>
                </a:cubicBezTo>
                <a:cubicBezTo>
                  <a:pt x="739430" y="748516"/>
                  <a:pt x="732489" y="747885"/>
                  <a:pt x="724344" y="747885"/>
                </a:cubicBezTo>
                <a:lnTo>
                  <a:pt x="707135" y="747885"/>
                </a:lnTo>
                <a:cubicBezTo>
                  <a:pt x="705988" y="747885"/>
                  <a:pt x="705070" y="747684"/>
                  <a:pt x="704382" y="747283"/>
                </a:cubicBezTo>
                <a:cubicBezTo>
                  <a:pt x="703694" y="746881"/>
                  <a:pt x="703092" y="746250"/>
                  <a:pt x="702575" y="745390"/>
                </a:cubicBezTo>
                <a:cubicBezTo>
                  <a:pt x="702059" y="744529"/>
                  <a:pt x="701715" y="743382"/>
                  <a:pt x="701543" y="741948"/>
                </a:cubicBezTo>
                <a:cubicBezTo>
                  <a:pt x="701371" y="740514"/>
                  <a:pt x="701285" y="738822"/>
                  <a:pt x="701285" y="736872"/>
                </a:cubicBezTo>
                <a:cubicBezTo>
                  <a:pt x="701285" y="735036"/>
                  <a:pt x="701399" y="733430"/>
                  <a:pt x="701629" y="732053"/>
                </a:cubicBezTo>
                <a:cubicBezTo>
                  <a:pt x="701858" y="730677"/>
                  <a:pt x="702202" y="729587"/>
                  <a:pt x="702661" y="728784"/>
                </a:cubicBezTo>
                <a:cubicBezTo>
                  <a:pt x="703120" y="727981"/>
                  <a:pt x="703694" y="727378"/>
                  <a:pt x="704382" y="726977"/>
                </a:cubicBezTo>
                <a:cubicBezTo>
                  <a:pt x="705070" y="726575"/>
                  <a:pt x="705931" y="726375"/>
                  <a:pt x="706963" y="726375"/>
                </a:cubicBezTo>
                <a:lnTo>
                  <a:pt x="723655" y="726375"/>
                </a:lnTo>
                <a:cubicBezTo>
                  <a:pt x="730883" y="726375"/>
                  <a:pt x="737107" y="725801"/>
                  <a:pt x="742326" y="724654"/>
                </a:cubicBezTo>
                <a:cubicBezTo>
                  <a:pt x="747546" y="723506"/>
                  <a:pt x="751906" y="721814"/>
                  <a:pt x="755405" y="719577"/>
                </a:cubicBezTo>
                <a:cubicBezTo>
                  <a:pt x="758904" y="717340"/>
                  <a:pt x="761485" y="714587"/>
                  <a:pt x="763148" y="711317"/>
                </a:cubicBezTo>
                <a:cubicBezTo>
                  <a:pt x="764812" y="708048"/>
                  <a:pt x="765644" y="704291"/>
                  <a:pt x="765644" y="700046"/>
                </a:cubicBezTo>
                <a:cubicBezTo>
                  <a:pt x="765644" y="696260"/>
                  <a:pt x="764840" y="692933"/>
                  <a:pt x="763234" y="690065"/>
                </a:cubicBezTo>
                <a:cubicBezTo>
                  <a:pt x="761628" y="687197"/>
                  <a:pt x="759477" y="684817"/>
                  <a:pt x="756781" y="682924"/>
                </a:cubicBezTo>
                <a:cubicBezTo>
                  <a:pt x="754085" y="681031"/>
                  <a:pt x="750787" y="679597"/>
                  <a:pt x="746886" y="678622"/>
                </a:cubicBezTo>
                <a:cubicBezTo>
                  <a:pt x="742986" y="677646"/>
                  <a:pt x="738799" y="677159"/>
                  <a:pt x="734324" y="677159"/>
                </a:cubicBezTo>
                <a:cubicBezTo>
                  <a:pt x="727326" y="677159"/>
                  <a:pt x="721103" y="677962"/>
                  <a:pt x="715654" y="679568"/>
                </a:cubicBezTo>
                <a:cubicBezTo>
                  <a:pt x="710204" y="681174"/>
                  <a:pt x="705501" y="682924"/>
                  <a:pt x="701543" y="684817"/>
                </a:cubicBezTo>
                <a:cubicBezTo>
                  <a:pt x="697585" y="686709"/>
                  <a:pt x="694344" y="688430"/>
                  <a:pt x="691820" y="689979"/>
                </a:cubicBezTo>
                <a:cubicBezTo>
                  <a:pt x="689296" y="691528"/>
                  <a:pt x="687518" y="692302"/>
                  <a:pt x="686486" y="692302"/>
                </a:cubicBezTo>
                <a:cubicBezTo>
                  <a:pt x="685912" y="692302"/>
                  <a:pt x="685367" y="692159"/>
                  <a:pt x="684851" y="691872"/>
                </a:cubicBezTo>
                <a:cubicBezTo>
                  <a:pt x="684335" y="691585"/>
                  <a:pt x="683876" y="691069"/>
                  <a:pt x="683474" y="690323"/>
                </a:cubicBezTo>
                <a:cubicBezTo>
                  <a:pt x="683073" y="689578"/>
                  <a:pt x="682786" y="688545"/>
                  <a:pt x="682614" y="687226"/>
                </a:cubicBezTo>
                <a:cubicBezTo>
                  <a:pt x="682442" y="685906"/>
                  <a:pt x="682356" y="684329"/>
                  <a:pt x="682356" y="682493"/>
                </a:cubicBezTo>
                <a:cubicBezTo>
                  <a:pt x="682356" y="679167"/>
                  <a:pt x="682614" y="676528"/>
                  <a:pt x="683130" y="674578"/>
                </a:cubicBezTo>
                <a:cubicBezTo>
                  <a:pt x="683646" y="672627"/>
                  <a:pt x="684593" y="670964"/>
                  <a:pt x="685969" y="669587"/>
                </a:cubicBezTo>
                <a:cubicBezTo>
                  <a:pt x="687346" y="668211"/>
                  <a:pt x="689755" y="666605"/>
                  <a:pt x="693197" y="664769"/>
                </a:cubicBezTo>
                <a:cubicBezTo>
                  <a:pt x="696638" y="662933"/>
                  <a:pt x="700682" y="661299"/>
                  <a:pt x="705329" y="659865"/>
                </a:cubicBezTo>
                <a:cubicBezTo>
                  <a:pt x="709975" y="658431"/>
                  <a:pt x="715023" y="657226"/>
                  <a:pt x="720472" y="656251"/>
                </a:cubicBezTo>
                <a:cubicBezTo>
                  <a:pt x="725921" y="655276"/>
                  <a:pt x="731514" y="654788"/>
                  <a:pt x="737250" y="654788"/>
                </a:cubicBezTo>
                <a:close/>
                <a:moveTo>
                  <a:pt x="576985" y="654788"/>
                </a:moveTo>
                <a:cubicBezTo>
                  <a:pt x="588113" y="654788"/>
                  <a:pt x="597578" y="656050"/>
                  <a:pt x="605379" y="658574"/>
                </a:cubicBezTo>
                <a:cubicBezTo>
                  <a:pt x="613180" y="661098"/>
                  <a:pt x="619490" y="664798"/>
                  <a:pt x="624308" y="669673"/>
                </a:cubicBezTo>
                <a:cubicBezTo>
                  <a:pt x="629126" y="674549"/>
                  <a:pt x="632625" y="680601"/>
                  <a:pt x="634805" y="687828"/>
                </a:cubicBezTo>
                <a:cubicBezTo>
                  <a:pt x="636985" y="695056"/>
                  <a:pt x="638075" y="703488"/>
                  <a:pt x="638075" y="713124"/>
                </a:cubicBezTo>
                <a:lnTo>
                  <a:pt x="638075" y="817578"/>
                </a:lnTo>
                <a:cubicBezTo>
                  <a:pt x="638075" y="818955"/>
                  <a:pt x="637616" y="819987"/>
                  <a:pt x="636698" y="820676"/>
                </a:cubicBezTo>
                <a:cubicBezTo>
                  <a:pt x="635780" y="821364"/>
                  <a:pt x="634518" y="821880"/>
                  <a:pt x="632912" y="822224"/>
                </a:cubicBezTo>
                <a:cubicBezTo>
                  <a:pt x="631306" y="822569"/>
                  <a:pt x="628954" y="822741"/>
                  <a:pt x="625857" y="822741"/>
                </a:cubicBezTo>
                <a:cubicBezTo>
                  <a:pt x="622874" y="822741"/>
                  <a:pt x="620493" y="822569"/>
                  <a:pt x="618715" y="822224"/>
                </a:cubicBezTo>
                <a:cubicBezTo>
                  <a:pt x="616937" y="821880"/>
                  <a:pt x="615646" y="821364"/>
                  <a:pt x="614843" y="820676"/>
                </a:cubicBezTo>
                <a:cubicBezTo>
                  <a:pt x="614040" y="819987"/>
                  <a:pt x="613639" y="818955"/>
                  <a:pt x="613639" y="817578"/>
                </a:cubicBezTo>
                <a:lnTo>
                  <a:pt x="613639" y="802091"/>
                </a:lnTo>
                <a:cubicBezTo>
                  <a:pt x="606870" y="809318"/>
                  <a:pt x="599327" y="814940"/>
                  <a:pt x="591010" y="818955"/>
                </a:cubicBezTo>
                <a:cubicBezTo>
                  <a:pt x="582693" y="822970"/>
                  <a:pt x="573888" y="824978"/>
                  <a:pt x="564595" y="824978"/>
                </a:cubicBezTo>
                <a:cubicBezTo>
                  <a:pt x="556450" y="824978"/>
                  <a:pt x="549079" y="823917"/>
                  <a:pt x="542483" y="821794"/>
                </a:cubicBezTo>
                <a:cubicBezTo>
                  <a:pt x="535886" y="819672"/>
                  <a:pt x="530265" y="816603"/>
                  <a:pt x="525619" y="812588"/>
                </a:cubicBezTo>
                <a:cubicBezTo>
                  <a:pt x="520972" y="808573"/>
                  <a:pt x="517359" y="803640"/>
                  <a:pt x="514777" y="797789"/>
                </a:cubicBezTo>
                <a:cubicBezTo>
                  <a:pt x="512196" y="791938"/>
                  <a:pt x="510906" y="785284"/>
                  <a:pt x="510906" y="777827"/>
                </a:cubicBezTo>
                <a:cubicBezTo>
                  <a:pt x="510906" y="769108"/>
                  <a:pt x="512684" y="761537"/>
                  <a:pt x="516240" y="755112"/>
                </a:cubicBezTo>
                <a:cubicBezTo>
                  <a:pt x="519797" y="748688"/>
                  <a:pt x="524902" y="743353"/>
                  <a:pt x="531556" y="739109"/>
                </a:cubicBezTo>
                <a:cubicBezTo>
                  <a:pt x="538209" y="734864"/>
                  <a:pt x="546355" y="731680"/>
                  <a:pt x="555991" y="729558"/>
                </a:cubicBezTo>
                <a:cubicBezTo>
                  <a:pt x="565628" y="727436"/>
                  <a:pt x="576469" y="726375"/>
                  <a:pt x="588515" y="726375"/>
                </a:cubicBezTo>
                <a:lnTo>
                  <a:pt x="609853" y="726375"/>
                </a:lnTo>
                <a:lnTo>
                  <a:pt x="609853" y="714329"/>
                </a:lnTo>
                <a:cubicBezTo>
                  <a:pt x="609853" y="708363"/>
                  <a:pt x="609222" y="703086"/>
                  <a:pt x="607960" y="698497"/>
                </a:cubicBezTo>
                <a:cubicBezTo>
                  <a:pt x="606698" y="693908"/>
                  <a:pt x="604662" y="690094"/>
                  <a:pt x="601851" y="687054"/>
                </a:cubicBezTo>
                <a:cubicBezTo>
                  <a:pt x="599041" y="684014"/>
                  <a:pt x="595398" y="681719"/>
                  <a:pt x="590924" y="680170"/>
                </a:cubicBezTo>
                <a:cubicBezTo>
                  <a:pt x="586450" y="678622"/>
                  <a:pt x="580943" y="677847"/>
                  <a:pt x="574404" y="677847"/>
                </a:cubicBezTo>
                <a:cubicBezTo>
                  <a:pt x="567406" y="677847"/>
                  <a:pt x="561125" y="678679"/>
                  <a:pt x="555561" y="680342"/>
                </a:cubicBezTo>
                <a:cubicBezTo>
                  <a:pt x="549997" y="682006"/>
                  <a:pt x="545121" y="683841"/>
                  <a:pt x="540934" y="685849"/>
                </a:cubicBezTo>
                <a:cubicBezTo>
                  <a:pt x="536747" y="687857"/>
                  <a:pt x="533248" y="689692"/>
                  <a:pt x="530437" y="691356"/>
                </a:cubicBezTo>
                <a:cubicBezTo>
                  <a:pt x="527626" y="693019"/>
                  <a:pt x="525533" y="693851"/>
                  <a:pt x="524156" y="693851"/>
                </a:cubicBezTo>
                <a:cubicBezTo>
                  <a:pt x="523238" y="693851"/>
                  <a:pt x="522435" y="693621"/>
                  <a:pt x="521747" y="693163"/>
                </a:cubicBezTo>
                <a:cubicBezTo>
                  <a:pt x="521058" y="692704"/>
                  <a:pt x="520456" y="692015"/>
                  <a:pt x="519940" y="691098"/>
                </a:cubicBezTo>
                <a:cubicBezTo>
                  <a:pt x="519424" y="690180"/>
                  <a:pt x="519051" y="689004"/>
                  <a:pt x="518821" y="687570"/>
                </a:cubicBezTo>
                <a:cubicBezTo>
                  <a:pt x="518592" y="686136"/>
                  <a:pt x="518477" y="684558"/>
                  <a:pt x="518477" y="682838"/>
                </a:cubicBezTo>
                <a:cubicBezTo>
                  <a:pt x="518477" y="679970"/>
                  <a:pt x="518678" y="677704"/>
                  <a:pt x="519080" y="676040"/>
                </a:cubicBezTo>
                <a:cubicBezTo>
                  <a:pt x="519481" y="674377"/>
                  <a:pt x="520456" y="672800"/>
                  <a:pt x="522005" y="671308"/>
                </a:cubicBezTo>
                <a:cubicBezTo>
                  <a:pt x="523554" y="669817"/>
                  <a:pt x="526221" y="668067"/>
                  <a:pt x="530007" y="666060"/>
                </a:cubicBezTo>
                <a:cubicBezTo>
                  <a:pt x="533793" y="664052"/>
                  <a:pt x="538152" y="662216"/>
                  <a:pt x="543085" y="660553"/>
                </a:cubicBezTo>
                <a:cubicBezTo>
                  <a:pt x="548018" y="658889"/>
                  <a:pt x="553410" y="657513"/>
                  <a:pt x="559261" y="656423"/>
                </a:cubicBezTo>
                <a:cubicBezTo>
                  <a:pt x="565112" y="655333"/>
                  <a:pt x="571020" y="654788"/>
                  <a:pt x="576985" y="654788"/>
                </a:cubicBezTo>
                <a:close/>
                <a:moveTo>
                  <a:pt x="768360" y="232"/>
                </a:moveTo>
                <a:cubicBezTo>
                  <a:pt x="1065118" y="7807"/>
                  <a:pt x="1329058" y="199446"/>
                  <a:pt x="1404958" y="479611"/>
                </a:cubicBezTo>
                <a:lnTo>
                  <a:pt x="1498998" y="479613"/>
                </a:lnTo>
                <a:lnTo>
                  <a:pt x="1329314" y="637074"/>
                </a:lnTo>
                <a:lnTo>
                  <a:pt x="1112454" y="479613"/>
                </a:lnTo>
                <a:lnTo>
                  <a:pt x="1205762" y="479613"/>
                </a:lnTo>
                <a:cubicBezTo>
                  <a:pt x="1123870" y="246945"/>
                  <a:pt x="876921" y="113907"/>
                  <a:pt x="635159" y="172215"/>
                </a:cubicBezTo>
                <a:cubicBezTo>
                  <a:pt x="418678" y="224424"/>
                  <a:pt x="266319" y="416446"/>
                  <a:pt x="266319" y="637075"/>
                </a:cubicBezTo>
                <a:lnTo>
                  <a:pt x="73047" y="637074"/>
                </a:lnTo>
                <a:cubicBezTo>
                  <a:pt x="73047" y="325203"/>
                  <a:pt x="312834" y="59191"/>
                  <a:pt x="639621" y="8533"/>
                </a:cubicBezTo>
                <a:cubicBezTo>
                  <a:pt x="682902" y="1825"/>
                  <a:pt x="725966" y="-850"/>
                  <a:pt x="768360" y="2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7036" y="199851"/>
            <a:ext cx="12004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Храм Рождества Иоанна Предтечи</a:t>
            </a:r>
          </a:p>
          <a:p>
            <a:endParaRPr lang="ru-RU" sz="4400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1918" y="1646401"/>
            <a:ext cx="45726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Собор Рождества Иоанна Предтечи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находится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посёлке Брейтово на улице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Республиканская.     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благословению архиепископа Ярославского и Ростовского Кирилла Наконечного в 2009 году началось строительство этого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храма. Памятный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Крест на месте его возведения освящал архимандрит Вениамин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Лихоманов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09" y="1737368"/>
            <a:ext cx="4354766" cy="2449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40" y="4246574"/>
            <a:ext cx="4396035" cy="2472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714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15836"/>
            <a:ext cx="121920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первому трактору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лилиния 9">
            <a:hlinkClick r:id="" action="ppaction://noaction"/>
          </p:cNvPr>
          <p:cNvSpPr/>
          <p:nvPr/>
        </p:nvSpPr>
        <p:spPr>
          <a:xfrm>
            <a:off x="9693530" y="4790341"/>
            <a:ext cx="1498998" cy="1408448"/>
          </a:xfrm>
          <a:custGeom>
            <a:avLst/>
            <a:gdLst/>
            <a:ahLst/>
            <a:cxnLst/>
            <a:rect l="l" t="t" r="r" b="b"/>
            <a:pathLst>
              <a:path w="1498998" h="1408448">
                <a:moveTo>
                  <a:pt x="1232679" y="771373"/>
                </a:moveTo>
                <a:lnTo>
                  <a:pt x="1425951" y="771374"/>
                </a:lnTo>
                <a:cubicBezTo>
                  <a:pt x="1425951" y="1083244"/>
                  <a:pt x="1186164" y="1349256"/>
                  <a:pt x="859377" y="1399914"/>
                </a:cubicBezTo>
                <a:cubicBezTo>
                  <a:pt x="513128" y="1453588"/>
                  <a:pt x="180783" y="1249025"/>
                  <a:pt x="94040" y="928836"/>
                </a:cubicBezTo>
                <a:lnTo>
                  <a:pt x="0" y="928835"/>
                </a:lnTo>
                <a:lnTo>
                  <a:pt x="169684" y="771374"/>
                </a:lnTo>
                <a:lnTo>
                  <a:pt x="386544" y="928835"/>
                </a:lnTo>
                <a:lnTo>
                  <a:pt x="293236" y="928835"/>
                </a:lnTo>
                <a:cubicBezTo>
                  <a:pt x="375128" y="1161502"/>
                  <a:pt x="622077" y="1294540"/>
                  <a:pt x="863839" y="1236232"/>
                </a:cubicBezTo>
                <a:cubicBezTo>
                  <a:pt x="1080320" y="1184023"/>
                  <a:pt x="1232679" y="992001"/>
                  <a:pt x="1232679" y="771373"/>
                </a:cubicBezTo>
                <a:close/>
                <a:moveTo>
                  <a:pt x="909439" y="746852"/>
                </a:moveTo>
                <a:cubicBezTo>
                  <a:pt x="901638" y="746852"/>
                  <a:pt x="894870" y="747512"/>
                  <a:pt x="889134" y="748831"/>
                </a:cubicBezTo>
                <a:cubicBezTo>
                  <a:pt x="883398" y="750151"/>
                  <a:pt x="878637" y="752101"/>
                  <a:pt x="874851" y="754682"/>
                </a:cubicBezTo>
                <a:cubicBezTo>
                  <a:pt x="871065" y="757263"/>
                  <a:pt x="868283" y="760361"/>
                  <a:pt x="866505" y="763975"/>
                </a:cubicBezTo>
                <a:cubicBezTo>
                  <a:pt x="864727" y="767588"/>
                  <a:pt x="863838" y="771747"/>
                  <a:pt x="863838" y="776451"/>
                </a:cubicBezTo>
                <a:cubicBezTo>
                  <a:pt x="863838" y="784481"/>
                  <a:pt x="866390" y="790877"/>
                  <a:pt x="871495" y="795638"/>
                </a:cubicBezTo>
                <a:cubicBezTo>
                  <a:pt x="876600" y="800399"/>
                  <a:pt x="883742" y="802779"/>
                  <a:pt x="892920" y="802779"/>
                </a:cubicBezTo>
                <a:cubicBezTo>
                  <a:pt x="900376" y="802779"/>
                  <a:pt x="907288" y="800886"/>
                  <a:pt x="913655" y="797100"/>
                </a:cubicBezTo>
                <a:cubicBezTo>
                  <a:pt x="920022" y="793315"/>
                  <a:pt x="926705" y="787521"/>
                  <a:pt x="933703" y="779720"/>
                </a:cubicBezTo>
                <a:lnTo>
                  <a:pt x="933703" y="746852"/>
                </a:lnTo>
                <a:close/>
                <a:moveTo>
                  <a:pt x="585589" y="746852"/>
                </a:moveTo>
                <a:cubicBezTo>
                  <a:pt x="577788" y="746852"/>
                  <a:pt x="571020" y="747512"/>
                  <a:pt x="565284" y="748831"/>
                </a:cubicBezTo>
                <a:cubicBezTo>
                  <a:pt x="559548" y="750151"/>
                  <a:pt x="554787" y="752101"/>
                  <a:pt x="551001" y="754682"/>
                </a:cubicBezTo>
                <a:cubicBezTo>
                  <a:pt x="547215" y="757263"/>
                  <a:pt x="544433" y="760361"/>
                  <a:pt x="542655" y="763975"/>
                </a:cubicBezTo>
                <a:cubicBezTo>
                  <a:pt x="540877" y="767588"/>
                  <a:pt x="539988" y="771747"/>
                  <a:pt x="539988" y="776451"/>
                </a:cubicBezTo>
                <a:cubicBezTo>
                  <a:pt x="539988" y="784481"/>
                  <a:pt x="542540" y="790877"/>
                  <a:pt x="547645" y="795638"/>
                </a:cubicBezTo>
                <a:cubicBezTo>
                  <a:pt x="552750" y="800399"/>
                  <a:pt x="559892" y="802779"/>
                  <a:pt x="569070" y="802779"/>
                </a:cubicBezTo>
                <a:cubicBezTo>
                  <a:pt x="576526" y="802779"/>
                  <a:pt x="583438" y="800886"/>
                  <a:pt x="589805" y="797100"/>
                </a:cubicBezTo>
                <a:cubicBezTo>
                  <a:pt x="596172" y="793315"/>
                  <a:pt x="602855" y="787521"/>
                  <a:pt x="609853" y="779720"/>
                </a:cubicBezTo>
                <a:lnTo>
                  <a:pt x="609853" y="746852"/>
                </a:lnTo>
                <a:close/>
                <a:moveTo>
                  <a:pt x="1076243" y="681461"/>
                </a:moveTo>
                <a:cubicBezTo>
                  <a:pt x="1073834" y="700161"/>
                  <a:pt x="1071339" y="715935"/>
                  <a:pt x="1068758" y="728784"/>
                </a:cubicBezTo>
                <a:cubicBezTo>
                  <a:pt x="1066176" y="741633"/>
                  <a:pt x="1063423" y="752474"/>
                  <a:pt x="1060498" y="761307"/>
                </a:cubicBezTo>
                <a:cubicBezTo>
                  <a:pt x="1057572" y="770141"/>
                  <a:pt x="1054503" y="777340"/>
                  <a:pt x="1051291" y="782904"/>
                </a:cubicBezTo>
                <a:cubicBezTo>
                  <a:pt x="1048079" y="788468"/>
                  <a:pt x="1044752" y="793372"/>
                  <a:pt x="1041310" y="797617"/>
                </a:cubicBezTo>
                <a:lnTo>
                  <a:pt x="1125287" y="797617"/>
                </a:lnTo>
                <a:lnTo>
                  <a:pt x="1125287" y="681461"/>
                </a:lnTo>
                <a:close/>
                <a:moveTo>
                  <a:pt x="1059035" y="658058"/>
                </a:moveTo>
                <a:lnTo>
                  <a:pt x="1145076" y="658058"/>
                </a:lnTo>
                <a:cubicBezTo>
                  <a:pt x="1147830" y="658058"/>
                  <a:pt x="1149980" y="658889"/>
                  <a:pt x="1151529" y="660553"/>
                </a:cubicBezTo>
                <a:cubicBezTo>
                  <a:pt x="1153078" y="662216"/>
                  <a:pt x="1153852" y="664769"/>
                  <a:pt x="1153852" y="668211"/>
                </a:cubicBezTo>
                <a:lnTo>
                  <a:pt x="1153852" y="797617"/>
                </a:lnTo>
                <a:lnTo>
                  <a:pt x="1175363" y="797617"/>
                </a:lnTo>
                <a:cubicBezTo>
                  <a:pt x="1177772" y="797617"/>
                  <a:pt x="1179493" y="798076"/>
                  <a:pt x="1180525" y="798993"/>
                </a:cubicBezTo>
                <a:cubicBezTo>
                  <a:pt x="1181558" y="799911"/>
                  <a:pt x="1182074" y="801804"/>
                  <a:pt x="1182074" y="804672"/>
                </a:cubicBezTo>
                <a:lnTo>
                  <a:pt x="1182074" y="873677"/>
                </a:lnTo>
                <a:cubicBezTo>
                  <a:pt x="1182074" y="874480"/>
                  <a:pt x="1181902" y="875140"/>
                  <a:pt x="1181558" y="875656"/>
                </a:cubicBezTo>
                <a:cubicBezTo>
                  <a:pt x="1181214" y="876172"/>
                  <a:pt x="1180554" y="876603"/>
                  <a:pt x="1179579" y="876947"/>
                </a:cubicBezTo>
                <a:cubicBezTo>
                  <a:pt x="1178604" y="877291"/>
                  <a:pt x="1177313" y="877578"/>
                  <a:pt x="1175707" y="877807"/>
                </a:cubicBezTo>
                <a:cubicBezTo>
                  <a:pt x="1174101" y="878037"/>
                  <a:pt x="1172208" y="878151"/>
                  <a:pt x="1170028" y="878151"/>
                </a:cubicBezTo>
                <a:cubicBezTo>
                  <a:pt x="1167734" y="878151"/>
                  <a:pt x="1165841" y="878037"/>
                  <a:pt x="1164349" y="877807"/>
                </a:cubicBezTo>
                <a:cubicBezTo>
                  <a:pt x="1162858" y="877578"/>
                  <a:pt x="1161625" y="877291"/>
                  <a:pt x="1160650" y="876947"/>
                </a:cubicBezTo>
                <a:cubicBezTo>
                  <a:pt x="1159674" y="876603"/>
                  <a:pt x="1158986" y="876172"/>
                  <a:pt x="1158585" y="875656"/>
                </a:cubicBezTo>
                <a:cubicBezTo>
                  <a:pt x="1158183" y="875140"/>
                  <a:pt x="1157982" y="874480"/>
                  <a:pt x="1157982" y="873677"/>
                </a:cubicBezTo>
                <a:lnTo>
                  <a:pt x="1157982" y="821708"/>
                </a:lnTo>
                <a:lnTo>
                  <a:pt x="1018423" y="821708"/>
                </a:lnTo>
                <a:lnTo>
                  <a:pt x="1018423" y="873677"/>
                </a:lnTo>
                <a:cubicBezTo>
                  <a:pt x="1018423" y="874480"/>
                  <a:pt x="1018251" y="875140"/>
                  <a:pt x="1017907" y="875656"/>
                </a:cubicBezTo>
                <a:cubicBezTo>
                  <a:pt x="1017563" y="876172"/>
                  <a:pt x="1016903" y="876603"/>
                  <a:pt x="1015928" y="876947"/>
                </a:cubicBezTo>
                <a:cubicBezTo>
                  <a:pt x="1014953" y="877291"/>
                  <a:pt x="1013720" y="877578"/>
                  <a:pt x="1012228" y="877807"/>
                </a:cubicBezTo>
                <a:cubicBezTo>
                  <a:pt x="1010737" y="878037"/>
                  <a:pt x="1008902" y="878151"/>
                  <a:pt x="1006722" y="878151"/>
                </a:cubicBezTo>
                <a:cubicBezTo>
                  <a:pt x="1004313" y="878151"/>
                  <a:pt x="1002334" y="878037"/>
                  <a:pt x="1000785" y="877807"/>
                </a:cubicBezTo>
                <a:cubicBezTo>
                  <a:pt x="999236" y="877578"/>
                  <a:pt x="997974" y="877291"/>
                  <a:pt x="996999" y="876947"/>
                </a:cubicBezTo>
                <a:cubicBezTo>
                  <a:pt x="996024" y="876603"/>
                  <a:pt x="995336" y="876172"/>
                  <a:pt x="994934" y="875656"/>
                </a:cubicBezTo>
                <a:cubicBezTo>
                  <a:pt x="994533" y="875140"/>
                  <a:pt x="994332" y="874480"/>
                  <a:pt x="994332" y="873677"/>
                </a:cubicBezTo>
                <a:lnTo>
                  <a:pt x="994332" y="804672"/>
                </a:lnTo>
                <a:cubicBezTo>
                  <a:pt x="994332" y="801804"/>
                  <a:pt x="994791" y="799911"/>
                  <a:pt x="995709" y="798993"/>
                </a:cubicBezTo>
                <a:cubicBezTo>
                  <a:pt x="996626" y="798076"/>
                  <a:pt x="998404" y="797617"/>
                  <a:pt x="1001043" y="797617"/>
                </a:cubicBezTo>
                <a:lnTo>
                  <a:pt x="1012056" y="797617"/>
                </a:lnTo>
                <a:cubicBezTo>
                  <a:pt x="1016301" y="792454"/>
                  <a:pt x="1020259" y="786546"/>
                  <a:pt x="1023930" y="779892"/>
                </a:cubicBezTo>
                <a:cubicBezTo>
                  <a:pt x="1027601" y="773238"/>
                  <a:pt x="1031014" y="764892"/>
                  <a:pt x="1034169" y="754854"/>
                </a:cubicBezTo>
                <a:cubicBezTo>
                  <a:pt x="1037324" y="744816"/>
                  <a:pt x="1040220" y="732742"/>
                  <a:pt x="1042859" y="718631"/>
                </a:cubicBezTo>
                <a:cubicBezTo>
                  <a:pt x="1045498" y="704520"/>
                  <a:pt x="1047907" y="687656"/>
                  <a:pt x="1050087" y="668039"/>
                </a:cubicBezTo>
                <a:cubicBezTo>
                  <a:pt x="1050316" y="666432"/>
                  <a:pt x="1050632" y="664970"/>
                  <a:pt x="1051033" y="663650"/>
                </a:cubicBezTo>
                <a:cubicBezTo>
                  <a:pt x="1051435" y="662331"/>
                  <a:pt x="1052008" y="661299"/>
                  <a:pt x="1052754" y="660553"/>
                </a:cubicBezTo>
                <a:cubicBezTo>
                  <a:pt x="1053500" y="659807"/>
                  <a:pt x="1054389" y="659205"/>
                  <a:pt x="1055421" y="658746"/>
                </a:cubicBezTo>
                <a:cubicBezTo>
                  <a:pt x="1056454" y="658287"/>
                  <a:pt x="1057658" y="658058"/>
                  <a:pt x="1059035" y="658058"/>
                </a:cubicBezTo>
                <a:close/>
                <a:moveTo>
                  <a:pt x="345013" y="657197"/>
                </a:moveTo>
                <a:cubicBezTo>
                  <a:pt x="347881" y="657197"/>
                  <a:pt x="350233" y="657283"/>
                  <a:pt x="352069" y="657455"/>
                </a:cubicBezTo>
                <a:cubicBezTo>
                  <a:pt x="353904" y="657628"/>
                  <a:pt x="355338" y="657972"/>
                  <a:pt x="356371" y="658488"/>
                </a:cubicBezTo>
                <a:cubicBezTo>
                  <a:pt x="357403" y="659004"/>
                  <a:pt x="358149" y="659578"/>
                  <a:pt x="358608" y="660209"/>
                </a:cubicBezTo>
                <a:cubicBezTo>
                  <a:pt x="359067" y="660840"/>
                  <a:pt x="359296" y="661614"/>
                  <a:pt x="359296" y="662532"/>
                </a:cubicBezTo>
                <a:lnTo>
                  <a:pt x="359296" y="725514"/>
                </a:lnTo>
                <a:lnTo>
                  <a:pt x="438282" y="725514"/>
                </a:lnTo>
                <a:lnTo>
                  <a:pt x="438282" y="662532"/>
                </a:lnTo>
                <a:cubicBezTo>
                  <a:pt x="438282" y="661614"/>
                  <a:pt x="438512" y="660840"/>
                  <a:pt x="438970" y="660209"/>
                </a:cubicBezTo>
                <a:cubicBezTo>
                  <a:pt x="439429" y="659578"/>
                  <a:pt x="440175" y="659004"/>
                  <a:pt x="441208" y="658488"/>
                </a:cubicBezTo>
                <a:cubicBezTo>
                  <a:pt x="442240" y="657972"/>
                  <a:pt x="443674" y="657628"/>
                  <a:pt x="445510" y="657455"/>
                </a:cubicBezTo>
                <a:cubicBezTo>
                  <a:pt x="447345" y="657283"/>
                  <a:pt x="449697" y="657197"/>
                  <a:pt x="452565" y="657197"/>
                </a:cubicBezTo>
                <a:cubicBezTo>
                  <a:pt x="455318" y="657197"/>
                  <a:pt x="457613" y="657283"/>
                  <a:pt x="459448" y="657455"/>
                </a:cubicBezTo>
                <a:cubicBezTo>
                  <a:pt x="461284" y="657628"/>
                  <a:pt x="462718" y="657972"/>
                  <a:pt x="463750" y="658488"/>
                </a:cubicBezTo>
                <a:cubicBezTo>
                  <a:pt x="464783" y="659004"/>
                  <a:pt x="465529" y="659578"/>
                  <a:pt x="465987" y="660209"/>
                </a:cubicBezTo>
                <a:cubicBezTo>
                  <a:pt x="466446" y="660840"/>
                  <a:pt x="466676" y="661614"/>
                  <a:pt x="466676" y="662532"/>
                </a:cubicBezTo>
                <a:lnTo>
                  <a:pt x="466676" y="817406"/>
                </a:lnTo>
                <a:cubicBezTo>
                  <a:pt x="466676" y="818324"/>
                  <a:pt x="466446" y="819098"/>
                  <a:pt x="465987" y="819729"/>
                </a:cubicBezTo>
                <a:cubicBezTo>
                  <a:pt x="465529" y="820360"/>
                  <a:pt x="464783" y="820905"/>
                  <a:pt x="463750" y="821364"/>
                </a:cubicBezTo>
                <a:cubicBezTo>
                  <a:pt x="462718" y="821823"/>
                  <a:pt x="461284" y="822167"/>
                  <a:pt x="459448" y="822397"/>
                </a:cubicBezTo>
                <a:cubicBezTo>
                  <a:pt x="457613" y="822626"/>
                  <a:pt x="455318" y="822741"/>
                  <a:pt x="452565" y="822741"/>
                </a:cubicBezTo>
                <a:cubicBezTo>
                  <a:pt x="449697" y="822741"/>
                  <a:pt x="447345" y="822626"/>
                  <a:pt x="445510" y="822397"/>
                </a:cubicBezTo>
                <a:cubicBezTo>
                  <a:pt x="443674" y="822167"/>
                  <a:pt x="442240" y="821823"/>
                  <a:pt x="441208" y="821364"/>
                </a:cubicBezTo>
                <a:cubicBezTo>
                  <a:pt x="440175" y="820905"/>
                  <a:pt x="439429" y="820360"/>
                  <a:pt x="438970" y="819729"/>
                </a:cubicBezTo>
                <a:cubicBezTo>
                  <a:pt x="438512" y="819098"/>
                  <a:pt x="438282" y="818324"/>
                  <a:pt x="438282" y="817406"/>
                </a:cubicBezTo>
                <a:lnTo>
                  <a:pt x="438282" y="749434"/>
                </a:lnTo>
                <a:lnTo>
                  <a:pt x="359296" y="749434"/>
                </a:lnTo>
                <a:lnTo>
                  <a:pt x="359296" y="817406"/>
                </a:lnTo>
                <a:cubicBezTo>
                  <a:pt x="359296" y="818324"/>
                  <a:pt x="359067" y="819098"/>
                  <a:pt x="358608" y="819729"/>
                </a:cubicBezTo>
                <a:cubicBezTo>
                  <a:pt x="358149" y="820360"/>
                  <a:pt x="357403" y="820905"/>
                  <a:pt x="356371" y="821364"/>
                </a:cubicBezTo>
                <a:cubicBezTo>
                  <a:pt x="355338" y="821823"/>
                  <a:pt x="353904" y="822167"/>
                  <a:pt x="352069" y="822397"/>
                </a:cubicBezTo>
                <a:cubicBezTo>
                  <a:pt x="350233" y="822626"/>
                  <a:pt x="347881" y="822741"/>
                  <a:pt x="345013" y="822741"/>
                </a:cubicBezTo>
                <a:cubicBezTo>
                  <a:pt x="342260" y="822741"/>
                  <a:pt x="339966" y="822626"/>
                  <a:pt x="338130" y="822397"/>
                </a:cubicBezTo>
                <a:cubicBezTo>
                  <a:pt x="336295" y="822167"/>
                  <a:pt x="334832" y="821823"/>
                  <a:pt x="333742" y="821364"/>
                </a:cubicBezTo>
                <a:cubicBezTo>
                  <a:pt x="332652" y="820905"/>
                  <a:pt x="331906" y="820360"/>
                  <a:pt x="331505" y="819729"/>
                </a:cubicBezTo>
                <a:cubicBezTo>
                  <a:pt x="331103" y="819098"/>
                  <a:pt x="330903" y="818324"/>
                  <a:pt x="330903" y="817406"/>
                </a:cubicBezTo>
                <a:lnTo>
                  <a:pt x="330903" y="662532"/>
                </a:lnTo>
                <a:cubicBezTo>
                  <a:pt x="330903" y="661614"/>
                  <a:pt x="331103" y="660840"/>
                  <a:pt x="331505" y="660209"/>
                </a:cubicBezTo>
                <a:cubicBezTo>
                  <a:pt x="331906" y="659578"/>
                  <a:pt x="332652" y="659004"/>
                  <a:pt x="333742" y="658488"/>
                </a:cubicBezTo>
                <a:cubicBezTo>
                  <a:pt x="334832" y="657972"/>
                  <a:pt x="336295" y="657628"/>
                  <a:pt x="338130" y="657455"/>
                </a:cubicBezTo>
                <a:cubicBezTo>
                  <a:pt x="339966" y="657283"/>
                  <a:pt x="342260" y="657197"/>
                  <a:pt x="345013" y="657197"/>
                </a:cubicBezTo>
                <a:close/>
                <a:moveTo>
                  <a:pt x="900835" y="654788"/>
                </a:moveTo>
                <a:cubicBezTo>
                  <a:pt x="911963" y="654788"/>
                  <a:pt x="921428" y="656050"/>
                  <a:pt x="929229" y="658574"/>
                </a:cubicBezTo>
                <a:cubicBezTo>
                  <a:pt x="937030" y="661098"/>
                  <a:pt x="943340" y="664798"/>
                  <a:pt x="948158" y="669673"/>
                </a:cubicBezTo>
                <a:cubicBezTo>
                  <a:pt x="952976" y="674549"/>
                  <a:pt x="956475" y="680601"/>
                  <a:pt x="958655" y="687828"/>
                </a:cubicBezTo>
                <a:cubicBezTo>
                  <a:pt x="960835" y="695056"/>
                  <a:pt x="961925" y="703488"/>
                  <a:pt x="961925" y="713124"/>
                </a:cubicBezTo>
                <a:lnTo>
                  <a:pt x="961925" y="817578"/>
                </a:lnTo>
                <a:cubicBezTo>
                  <a:pt x="961925" y="818955"/>
                  <a:pt x="961466" y="819987"/>
                  <a:pt x="960548" y="820676"/>
                </a:cubicBezTo>
                <a:cubicBezTo>
                  <a:pt x="959630" y="821364"/>
                  <a:pt x="958368" y="821880"/>
                  <a:pt x="956762" y="822224"/>
                </a:cubicBezTo>
                <a:cubicBezTo>
                  <a:pt x="955156" y="822569"/>
                  <a:pt x="952804" y="822741"/>
                  <a:pt x="949707" y="822741"/>
                </a:cubicBezTo>
                <a:cubicBezTo>
                  <a:pt x="946724" y="822741"/>
                  <a:pt x="944344" y="822569"/>
                  <a:pt x="942565" y="822224"/>
                </a:cubicBezTo>
                <a:cubicBezTo>
                  <a:pt x="940787" y="821880"/>
                  <a:pt x="939496" y="821364"/>
                  <a:pt x="938693" y="820676"/>
                </a:cubicBezTo>
                <a:cubicBezTo>
                  <a:pt x="937890" y="819987"/>
                  <a:pt x="937489" y="818955"/>
                  <a:pt x="937489" y="817578"/>
                </a:cubicBezTo>
                <a:lnTo>
                  <a:pt x="937489" y="802091"/>
                </a:lnTo>
                <a:cubicBezTo>
                  <a:pt x="930720" y="809318"/>
                  <a:pt x="923177" y="814940"/>
                  <a:pt x="914860" y="818955"/>
                </a:cubicBezTo>
                <a:cubicBezTo>
                  <a:pt x="906543" y="822970"/>
                  <a:pt x="897738" y="824978"/>
                  <a:pt x="888445" y="824978"/>
                </a:cubicBezTo>
                <a:cubicBezTo>
                  <a:pt x="880300" y="824978"/>
                  <a:pt x="872929" y="823917"/>
                  <a:pt x="866333" y="821794"/>
                </a:cubicBezTo>
                <a:cubicBezTo>
                  <a:pt x="859736" y="819672"/>
                  <a:pt x="854115" y="816603"/>
                  <a:pt x="849469" y="812588"/>
                </a:cubicBezTo>
                <a:cubicBezTo>
                  <a:pt x="844822" y="808573"/>
                  <a:pt x="841209" y="803640"/>
                  <a:pt x="838627" y="797789"/>
                </a:cubicBezTo>
                <a:cubicBezTo>
                  <a:pt x="836046" y="791938"/>
                  <a:pt x="834756" y="785284"/>
                  <a:pt x="834756" y="777827"/>
                </a:cubicBezTo>
                <a:cubicBezTo>
                  <a:pt x="834756" y="769108"/>
                  <a:pt x="836534" y="761537"/>
                  <a:pt x="840090" y="755112"/>
                </a:cubicBezTo>
                <a:cubicBezTo>
                  <a:pt x="843647" y="748688"/>
                  <a:pt x="848752" y="743353"/>
                  <a:pt x="855406" y="739109"/>
                </a:cubicBezTo>
                <a:cubicBezTo>
                  <a:pt x="862059" y="734864"/>
                  <a:pt x="870205" y="731680"/>
                  <a:pt x="879841" y="729558"/>
                </a:cubicBezTo>
                <a:cubicBezTo>
                  <a:pt x="889478" y="727436"/>
                  <a:pt x="900319" y="726375"/>
                  <a:pt x="912365" y="726375"/>
                </a:cubicBezTo>
                <a:lnTo>
                  <a:pt x="933703" y="726375"/>
                </a:lnTo>
                <a:lnTo>
                  <a:pt x="933703" y="714329"/>
                </a:lnTo>
                <a:cubicBezTo>
                  <a:pt x="933703" y="708363"/>
                  <a:pt x="933072" y="703086"/>
                  <a:pt x="931810" y="698497"/>
                </a:cubicBezTo>
                <a:cubicBezTo>
                  <a:pt x="930548" y="693908"/>
                  <a:pt x="928512" y="690094"/>
                  <a:pt x="925701" y="687054"/>
                </a:cubicBezTo>
                <a:cubicBezTo>
                  <a:pt x="922891" y="684014"/>
                  <a:pt x="919248" y="681719"/>
                  <a:pt x="914774" y="680170"/>
                </a:cubicBezTo>
                <a:cubicBezTo>
                  <a:pt x="910300" y="678622"/>
                  <a:pt x="904793" y="677847"/>
                  <a:pt x="898254" y="677847"/>
                </a:cubicBezTo>
                <a:cubicBezTo>
                  <a:pt x="891256" y="677847"/>
                  <a:pt x="884975" y="678679"/>
                  <a:pt x="879411" y="680342"/>
                </a:cubicBezTo>
                <a:cubicBezTo>
                  <a:pt x="873847" y="682006"/>
                  <a:pt x="868971" y="683841"/>
                  <a:pt x="864784" y="685849"/>
                </a:cubicBezTo>
                <a:cubicBezTo>
                  <a:pt x="860597" y="687857"/>
                  <a:pt x="857098" y="689692"/>
                  <a:pt x="854287" y="691356"/>
                </a:cubicBezTo>
                <a:cubicBezTo>
                  <a:pt x="851476" y="693019"/>
                  <a:pt x="849383" y="693851"/>
                  <a:pt x="848006" y="693851"/>
                </a:cubicBezTo>
                <a:cubicBezTo>
                  <a:pt x="847088" y="693851"/>
                  <a:pt x="846285" y="693621"/>
                  <a:pt x="845597" y="693163"/>
                </a:cubicBezTo>
                <a:cubicBezTo>
                  <a:pt x="844908" y="692704"/>
                  <a:pt x="844306" y="692015"/>
                  <a:pt x="843790" y="691098"/>
                </a:cubicBezTo>
                <a:cubicBezTo>
                  <a:pt x="843274" y="690180"/>
                  <a:pt x="842901" y="689004"/>
                  <a:pt x="842671" y="687570"/>
                </a:cubicBezTo>
                <a:cubicBezTo>
                  <a:pt x="842442" y="686136"/>
                  <a:pt x="842327" y="684558"/>
                  <a:pt x="842327" y="682838"/>
                </a:cubicBezTo>
                <a:cubicBezTo>
                  <a:pt x="842327" y="679970"/>
                  <a:pt x="842528" y="677704"/>
                  <a:pt x="842930" y="676040"/>
                </a:cubicBezTo>
                <a:cubicBezTo>
                  <a:pt x="843331" y="674377"/>
                  <a:pt x="844306" y="672800"/>
                  <a:pt x="845855" y="671308"/>
                </a:cubicBezTo>
                <a:cubicBezTo>
                  <a:pt x="847404" y="669817"/>
                  <a:pt x="850071" y="668067"/>
                  <a:pt x="853857" y="666060"/>
                </a:cubicBezTo>
                <a:cubicBezTo>
                  <a:pt x="857643" y="664052"/>
                  <a:pt x="862002" y="662216"/>
                  <a:pt x="866935" y="660553"/>
                </a:cubicBezTo>
                <a:cubicBezTo>
                  <a:pt x="871868" y="658889"/>
                  <a:pt x="877260" y="657513"/>
                  <a:pt x="883111" y="656423"/>
                </a:cubicBezTo>
                <a:cubicBezTo>
                  <a:pt x="888962" y="655333"/>
                  <a:pt x="894870" y="654788"/>
                  <a:pt x="900835" y="654788"/>
                </a:cubicBezTo>
                <a:close/>
                <a:moveTo>
                  <a:pt x="737250" y="654788"/>
                </a:moveTo>
                <a:cubicBezTo>
                  <a:pt x="745625" y="654788"/>
                  <a:pt x="753311" y="655677"/>
                  <a:pt x="760309" y="657455"/>
                </a:cubicBezTo>
                <a:cubicBezTo>
                  <a:pt x="767307" y="659234"/>
                  <a:pt x="773301" y="661930"/>
                  <a:pt x="778292" y="665543"/>
                </a:cubicBezTo>
                <a:cubicBezTo>
                  <a:pt x="783282" y="669157"/>
                  <a:pt x="787154" y="673631"/>
                  <a:pt x="789907" y="678966"/>
                </a:cubicBezTo>
                <a:cubicBezTo>
                  <a:pt x="792660" y="684300"/>
                  <a:pt x="794037" y="690524"/>
                  <a:pt x="794037" y="697637"/>
                </a:cubicBezTo>
                <a:cubicBezTo>
                  <a:pt x="794037" y="701881"/>
                  <a:pt x="793349" y="705925"/>
                  <a:pt x="791972" y="709769"/>
                </a:cubicBezTo>
                <a:cubicBezTo>
                  <a:pt x="790596" y="713612"/>
                  <a:pt x="788617" y="717139"/>
                  <a:pt x="786035" y="720352"/>
                </a:cubicBezTo>
                <a:cubicBezTo>
                  <a:pt x="783454" y="723564"/>
                  <a:pt x="780270" y="726432"/>
                  <a:pt x="776485" y="728956"/>
                </a:cubicBezTo>
                <a:cubicBezTo>
                  <a:pt x="772699" y="731480"/>
                  <a:pt x="768512" y="733430"/>
                  <a:pt x="763923" y="734807"/>
                </a:cubicBezTo>
                <a:lnTo>
                  <a:pt x="763578" y="734979"/>
                </a:lnTo>
                <a:cubicBezTo>
                  <a:pt x="768053" y="735438"/>
                  <a:pt x="772470" y="736728"/>
                  <a:pt x="776829" y="738850"/>
                </a:cubicBezTo>
                <a:cubicBezTo>
                  <a:pt x="781188" y="740973"/>
                  <a:pt x="785089" y="743726"/>
                  <a:pt x="788530" y="747110"/>
                </a:cubicBezTo>
                <a:cubicBezTo>
                  <a:pt x="791972" y="750495"/>
                  <a:pt x="794754" y="754510"/>
                  <a:pt x="796876" y="759156"/>
                </a:cubicBezTo>
                <a:cubicBezTo>
                  <a:pt x="798999" y="763802"/>
                  <a:pt x="800060" y="768936"/>
                  <a:pt x="800060" y="774558"/>
                </a:cubicBezTo>
                <a:cubicBezTo>
                  <a:pt x="800060" y="782359"/>
                  <a:pt x="798511" y="789357"/>
                  <a:pt x="795414" y="795552"/>
                </a:cubicBezTo>
                <a:cubicBezTo>
                  <a:pt x="792316" y="801747"/>
                  <a:pt x="787871" y="807053"/>
                  <a:pt x="782077" y="811469"/>
                </a:cubicBezTo>
                <a:cubicBezTo>
                  <a:pt x="776284" y="815886"/>
                  <a:pt x="769200" y="819242"/>
                  <a:pt x="760825" y="821536"/>
                </a:cubicBezTo>
                <a:cubicBezTo>
                  <a:pt x="752451" y="823831"/>
                  <a:pt x="742929" y="824978"/>
                  <a:pt x="732260" y="824978"/>
                </a:cubicBezTo>
                <a:cubicBezTo>
                  <a:pt x="726294" y="824978"/>
                  <a:pt x="720701" y="824548"/>
                  <a:pt x="715481" y="823687"/>
                </a:cubicBezTo>
                <a:cubicBezTo>
                  <a:pt x="710262" y="822827"/>
                  <a:pt x="705501" y="821737"/>
                  <a:pt x="701199" y="820418"/>
                </a:cubicBezTo>
                <a:cubicBezTo>
                  <a:pt x="696897" y="819098"/>
                  <a:pt x="693283" y="817664"/>
                  <a:pt x="690357" y="816116"/>
                </a:cubicBezTo>
                <a:cubicBezTo>
                  <a:pt x="687432" y="814567"/>
                  <a:pt x="685367" y="813276"/>
                  <a:pt x="684162" y="812244"/>
                </a:cubicBezTo>
                <a:cubicBezTo>
                  <a:pt x="682958" y="811211"/>
                  <a:pt x="682069" y="810265"/>
                  <a:pt x="681495" y="809404"/>
                </a:cubicBezTo>
                <a:cubicBezTo>
                  <a:pt x="680922" y="808544"/>
                  <a:pt x="680520" y="807597"/>
                  <a:pt x="680291" y="806565"/>
                </a:cubicBezTo>
                <a:cubicBezTo>
                  <a:pt x="680061" y="805532"/>
                  <a:pt x="679860" y="804271"/>
                  <a:pt x="679688" y="802779"/>
                </a:cubicBezTo>
                <a:cubicBezTo>
                  <a:pt x="679516" y="801288"/>
                  <a:pt x="679430" y="799510"/>
                  <a:pt x="679430" y="797445"/>
                </a:cubicBezTo>
                <a:cubicBezTo>
                  <a:pt x="679430" y="795609"/>
                  <a:pt x="679545" y="794060"/>
                  <a:pt x="679774" y="792798"/>
                </a:cubicBezTo>
                <a:cubicBezTo>
                  <a:pt x="680004" y="791536"/>
                  <a:pt x="680291" y="790504"/>
                  <a:pt x="680635" y="789701"/>
                </a:cubicBezTo>
                <a:cubicBezTo>
                  <a:pt x="680979" y="788898"/>
                  <a:pt x="681380" y="788296"/>
                  <a:pt x="681839" y="787894"/>
                </a:cubicBezTo>
                <a:cubicBezTo>
                  <a:pt x="682298" y="787493"/>
                  <a:pt x="682929" y="787292"/>
                  <a:pt x="683732" y="787292"/>
                </a:cubicBezTo>
                <a:cubicBezTo>
                  <a:pt x="684994" y="787292"/>
                  <a:pt x="686744" y="788066"/>
                  <a:pt x="688981" y="789615"/>
                </a:cubicBezTo>
                <a:cubicBezTo>
                  <a:pt x="691218" y="791164"/>
                  <a:pt x="694229" y="792884"/>
                  <a:pt x="698015" y="794777"/>
                </a:cubicBezTo>
                <a:cubicBezTo>
                  <a:pt x="701801" y="796670"/>
                  <a:pt x="706476" y="798420"/>
                  <a:pt x="712040" y="800026"/>
                </a:cubicBezTo>
                <a:cubicBezTo>
                  <a:pt x="717604" y="801632"/>
                  <a:pt x="724458" y="802435"/>
                  <a:pt x="732604" y="802435"/>
                </a:cubicBezTo>
                <a:cubicBezTo>
                  <a:pt x="738340" y="802435"/>
                  <a:pt x="743502" y="801833"/>
                  <a:pt x="748091" y="800628"/>
                </a:cubicBezTo>
                <a:cubicBezTo>
                  <a:pt x="752680" y="799424"/>
                  <a:pt x="756580" y="797645"/>
                  <a:pt x="759793" y="795294"/>
                </a:cubicBezTo>
                <a:cubicBezTo>
                  <a:pt x="763005" y="792942"/>
                  <a:pt x="765500" y="789988"/>
                  <a:pt x="767278" y="786431"/>
                </a:cubicBezTo>
                <a:cubicBezTo>
                  <a:pt x="769056" y="782875"/>
                  <a:pt x="769946" y="778745"/>
                  <a:pt x="769946" y="774041"/>
                </a:cubicBezTo>
                <a:cubicBezTo>
                  <a:pt x="769946" y="770026"/>
                  <a:pt x="769085" y="766412"/>
                  <a:pt x="767364" y="763200"/>
                </a:cubicBezTo>
                <a:cubicBezTo>
                  <a:pt x="765644" y="759988"/>
                  <a:pt x="762948" y="757263"/>
                  <a:pt x="759276" y="755026"/>
                </a:cubicBezTo>
                <a:cubicBezTo>
                  <a:pt x="755605" y="752789"/>
                  <a:pt x="750902" y="751040"/>
                  <a:pt x="745166" y="749778"/>
                </a:cubicBezTo>
                <a:cubicBezTo>
                  <a:pt x="739430" y="748516"/>
                  <a:pt x="732489" y="747885"/>
                  <a:pt x="724344" y="747885"/>
                </a:cubicBezTo>
                <a:lnTo>
                  <a:pt x="707135" y="747885"/>
                </a:lnTo>
                <a:cubicBezTo>
                  <a:pt x="705988" y="747885"/>
                  <a:pt x="705070" y="747684"/>
                  <a:pt x="704382" y="747283"/>
                </a:cubicBezTo>
                <a:cubicBezTo>
                  <a:pt x="703694" y="746881"/>
                  <a:pt x="703092" y="746250"/>
                  <a:pt x="702575" y="745390"/>
                </a:cubicBezTo>
                <a:cubicBezTo>
                  <a:pt x="702059" y="744529"/>
                  <a:pt x="701715" y="743382"/>
                  <a:pt x="701543" y="741948"/>
                </a:cubicBezTo>
                <a:cubicBezTo>
                  <a:pt x="701371" y="740514"/>
                  <a:pt x="701285" y="738822"/>
                  <a:pt x="701285" y="736872"/>
                </a:cubicBezTo>
                <a:cubicBezTo>
                  <a:pt x="701285" y="735036"/>
                  <a:pt x="701399" y="733430"/>
                  <a:pt x="701629" y="732053"/>
                </a:cubicBezTo>
                <a:cubicBezTo>
                  <a:pt x="701858" y="730677"/>
                  <a:pt x="702202" y="729587"/>
                  <a:pt x="702661" y="728784"/>
                </a:cubicBezTo>
                <a:cubicBezTo>
                  <a:pt x="703120" y="727981"/>
                  <a:pt x="703694" y="727378"/>
                  <a:pt x="704382" y="726977"/>
                </a:cubicBezTo>
                <a:cubicBezTo>
                  <a:pt x="705070" y="726575"/>
                  <a:pt x="705931" y="726375"/>
                  <a:pt x="706963" y="726375"/>
                </a:cubicBezTo>
                <a:lnTo>
                  <a:pt x="723655" y="726375"/>
                </a:lnTo>
                <a:cubicBezTo>
                  <a:pt x="730883" y="726375"/>
                  <a:pt x="737107" y="725801"/>
                  <a:pt x="742326" y="724654"/>
                </a:cubicBezTo>
                <a:cubicBezTo>
                  <a:pt x="747546" y="723506"/>
                  <a:pt x="751906" y="721814"/>
                  <a:pt x="755405" y="719577"/>
                </a:cubicBezTo>
                <a:cubicBezTo>
                  <a:pt x="758904" y="717340"/>
                  <a:pt x="761485" y="714587"/>
                  <a:pt x="763148" y="711317"/>
                </a:cubicBezTo>
                <a:cubicBezTo>
                  <a:pt x="764812" y="708048"/>
                  <a:pt x="765644" y="704291"/>
                  <a:pt x="765644" y="700046"/>
                </a:cubicBezTo>
                <a:cubicBezTo>
                  <a:pt x="765644" y="696260"/>
                  <a:pt x="764840" y="692933"/>
                  <a:pt x="763234" y="690065"/>
                </a:cubicBezTo>
                <a:cubicBezTo>
                  <a:pt x="761628" y="687197"/>
                  <a:pt x="759477" y="684817"/>
                  <a:pt x="756781" y="682924"/>
                </a:cubicBezTo>
                <a:cubicBezTo>
                  <a:pt x="754085" y="681031"/>
                  <a:pt x="750787" y="679597"/>
                  <a:pt x="746886" y="678622"/>
                </a:cubicBezTo>
                <a:cubicBezTo>
                  <a:pt x="742986" y="677646"/>
                  <a:pt x="738799" y="677159"/>
                  <a:pt x="734324" y="677159"/>
                </a:cubicBezTo>
                <a:cubicBezTo>
                  <a:pt x="727326" y="677159"/>
                  <a:pt x="721103" y="677962"/>
                  <a:pt x="715654" y="679568"/>
                </a:cubicBezTo>
                <a:cubicBezTo>
                  <a:pt x="710204" y="681174"/>
                  <a:pt x="705501" y="682924"/>
                  <a:pt x="701543" y="684817"/>
                </a:cubicBezTo>
                <a:cubicBezTo>
                  <a:pt x="697585" y="686709"/>
                  <a:pt x="694344" y="688430"/>
                  <a:pt x="691820" y="689979"/>
                </a:cubicBezTo>
                <a:cubicBezTo>
                  <a:pt x="689296" y="691528"/>
                  <a:pt x="687518" y="692302"/>
                  <a:pt x="686486" y="692302"/>
                </a:cubicBezTo>
                <a:cubicBezTo>
                  <a:pt x="685912" y="692302"/>
                  <a:pt x="685367" y="692159"/>
                  <a:pt x="684851" y="691872"/>
                </a:cubicBezTo>
                <a:cubicBezTo>
                  <a:pt x="684335" y="691585"/>
                  <a:pt x="683876" y="691069"/>
                  <a:pt x="683474" y="690323"/>
                </a:cubicBezTo>
                <a:cubicBezTo>
                  <a:pt x="683073" y="689578"/>
                  <a:pt x="682786" y="688545"/>
                  <a:pt x="682614" y="687226"/>
                </a:cubicBezTo>
                <a:cubicBezTo>
                  <a:pt x="682442" y="685906"/>
                  <a:pt x="682356" y="684329"/>
                  <a:pt x="682356" y="682493"/>
                </a:cubicBezTo>
                <a:cubicBezTo>
                  <a:pt x="682356" y="679167"/>
                  <a:pt x="682614" y="676528"/>
                  <a:pt x="683130" y="674578"/>
                </a:cubicBezTo>
                <a:cubicBezTo>
                  <a:pt x="683646" y="672627"/>
                  <a:pt x="684593" y="670964"/>
                  <a:pt x="685969" y="669587"/>
                </a:cubicBezTo>
                <a:cubicBezTo>
                  <a:pt x="687346" y="668211"/>
                  <a:pt x="689755" y="666605"/>
                  <a:pt x="693197" y="664769"/>
                </a:cubicBezTo>
                <a:cubicBezTo>
                  <a:pt x="696638" y="662933"/>
                  <a:pt x="700682" y="661299"/>
                  <a:pt x="705329" y="659865"/>
                </a:cubicBezTo>
                <a:cubicBezTo>
                  <a:pt x="709975" y="658431"/>
                  <a:pt x="715023" y="657226"/>
                  <a:pt x="720472" y="656251"/>
                </a:cubicBezTo>
                <a:cubicBezTo>
                  <a:pt x="725921" y="655276"/>
                  <a:pt x="731514" y="654788"/>
                  <a:pt x="737250" y="654788"/>
                </a:cubicBezTo>
                <a:close/>
                <a:moveTo>
                  <a:pt x="576985" y="654788"/>
                </a:moveTo>
                <a:cubicBezTo>
                  <a:pt x="588113" y="654788"/>
                  <a:pt x="597578" y="656050"/>
                  <a:pt x="605379" y="658574"/>
                </a:cubicBezTo>
                <a:cubicBezTo>
                  <a:pt x="613180" y="661098"/>
                  <a:pt x="619490" y="664798"/>
                  <a:pt x="624308" y="669673"/>
                </a:cubicBezTo>
                <a:cubicBezTo>
                  <a:pt x="629126" y="674549"/>
                  <a:pt x="632625" y="680601"/>
                  <a:pt x="634805" y="687828"/>
                </a:cubicBezTo>
                <a:cubicBezTo>
                  <a:pt x="636985" y="695056"/>
                  <a:pt x="638075" y="703488"/>
                  <a:pt x="638075" y="713124"/>
                </a:cubicBezTo>
                <a:lnTo>
                  <a:pt x="638075" y="817578"/>
                </a:lnTo>
                <a:cubicBezTo>
                  <a:pt x="638075" y="818955"/>
                  <a:pt x="637616" y="819987"/>
                  <a:pt x="636698" y="820676"/>
                </a:cubicBezTo>
                <a:cubicBezTo>
                  <a:pt x="635780" y="821364"/>
                  <a:pt x="634518" y="821880"/>
                  <a:pt x="632912" y="822224"/>
                </a:cubicBezTo>
                <a:cubicBezTo>
                  <a:pt x="631306" y="822569"/>
                  <a:pt x="628954" y="822741"/>
                  <a:pt x="625857" y="822741"/>
                </a:cubicBezTo>
                <a:cubicBezTo>
                  <a:pt x="622874" y="822741"/>
                  <a:pt x="620493" y="822569"/>
                  <a:pt x="618715" y="822224"/>
                </a:cubicBezTo>
                <a:cubicBezTo>
                  <a:pt x="616937" y="821880"/>
                  <a:pt x="615646" y="821364"/>
                  <a:pt x="614843" y="820676"/>
                </a:cubicBezTo>
                <a:cubicBezTo>
                  <a:pt x="614040" y="819987"/>
                  <a:pt x="613639" y="818955"/>
                  <a:pt x="613639" y="817578"/>
                </a:cubicBezTo>
                <a:lnTo>
                  <a:pt x="613639" y="802091"/>
                </a:lnTo>
                <a:cubicBezTo>
                  <a:pt x="606870" y="809318"/>
                  <a:pt x="599327" y="814940"/>
                  <a:pt x="591010" y="818955"/>
                </a:cubicBezTo>
                <a:cubicBezTo>
                  <a:pt x="582693" y="822970"/>
                  <a:pt x="573888" y="824978"/>
                  <a:pt x="564595" y="824978"/>
                </a:cubicBezTo>
                <a:cubicBezTo>
                  <a:pt x="556450" y="824978"/>
                  <a:pt x="549079" y="823917"/>
                  <a:pt x="542483" y="821794"/>
                </a:cubicBezTo>
                <a:cubicBezTo>
                  <a:pt x="535886" y="819672"/>
                  <a:pt x="530265" y="816603"/>
                  <a:pt x="525619" y="812588"/>
                </a:cubicBezTo>
                <a:cubicBezTo>
                  <a:pt x="520972" y="808573"/>
                  <a:pt x="517359" y="803640"/>
                  <a:pt x="514777" y="797789"/>
                </a:cubicBezTo>
                <a:cubicBezTo>
                  <a:pt x="512196" y="791938"/>
                  <a:pt x="510906" y="785284"/>
                  <a:pt x="510906" y="777827"/>
                </a:cubicBezTo>
                <a:cubicBezTo>
                  <a:pt x="510906" y="769108"/>
                  <a:pt x="512684" y="761537"/>
                  <a:pt x="516240" y="755112"/>
                </a:cubicBezTo>
                <a:cubicBezTo>
                  <a:pt x="519797" y="748688"/>
                  <a:pt x="524902" y="743353"/>
                  <a:pt x="531556" y="739109"/>
                </a:cubicBezTo>
                <a:cubicBezTo>
                  <a:pt x="538209" y="734864"/>
                  <a:pt x="546355" y="731680"/>
                  <a:pt x="555991" y="729558"/>
                </a:cubicBezTo>
                <a:cubicBezTo>
                  <a:pt x="565628" y="727436"/>
                  <a:pt x="576469" y="726375"/>
                  <a:pt x="588515" y="726375"/>
                </a:cubicBezTo>
                <a:lnTo>
                  <a:pt x="609853" y="726375"/>
                </a:lnTo>
                <a:lnTo>
                  <a:pt x="609853" y="714329"/>
                </a:lnTo>
                <a:cubicBezTo>
                  <a:pt x="609853" y="708363"/>
                  <a:pt x="609222" y="703086"/>
                  <a:pt x="607960" y="698497"/>
                </a:cubicBezTo>
                <a:cubicBezTo>
                  <a:pt x="606698" y="693908"/>
                  <a:pt x="604662" y="690094"/>
                  <a:pt x="601851" y="687054"/>
                </a:cubicBezTo>
                <a:cubicBezTo>
                  <a:pt x="599041" y="684014"/>
                  <a:pt x="595398" y="681719"/>
                  <a:pt x="590924" y="680170"/>
                </a:cubicBezTo>
                <a:cubicBezTo>
                  <a:pt x="586450" y="678622"/>
                  <a:pt x="580943" y="677847"/>
                  <a:pt x="574404" y="677847"/>
                </a:cubicBezTo>
                <a:cubicBezTo>
                  <a:pt x="567406" y="677847"/>
                  <a:pt x="561125" y="678679"/>
                  <a:pt x="555561" y="680342"/>
                </a:cubicBezTo>
                <a:cubicBezTo>
                  <a:pt x="549997" y="682006"/>
                  <a:pt x="545121" y="683841"/>
                  <a:pt x="540934" y="685849"/>
                </a:cubicBezTo>
                <a:cubicBezTo>
                  <a:pt x="536747" y="687857"/>
                  <a:pt x="533248" y="689692"/>
                  <a:pt x="530437" y="691356"/>
                </a:cubicBezTo>
                <a:cubicBezTo>
                  <a:pt x="527626" y="693019"/>
                  <a:pt x="525533" y="693851"/>
                  <a:pt x="524156" y="693851"/>
                </a:cubicBezTo>
                <a:cubicBezTo>
                  <a:pt x="523238" y="693851"/>
                  <a:pt x="522435" y="693621"/>
                  <a:pt x="521747" y="693163"/>
                </a:cubicBezTo>
                <a:cubicBezTo>
                  <a:pt x="521058" y="692704"/>
                  <a:pt x="520456" y="692015"/>
                  <a:pt x="519940" y="691098"/>
                </a:cubicBezTo>
                <a:cubicBezTo>
                  <a:pt x="519424" y="690180"/>
                  <a:pt x="519051" y="689004"/>
                  <a:pt x="518821" y="687570"/>
                </a:cubicBezTo>
                <a:cubicBezTo>
                  <a:pt x="518592" y="686136"/>
                  <a:pt x="518477" y="684558"/>
                  <a:pt x="518477" y="682838"/>
                </a:cubicBezTo>
                <a:cubicBezTo>
                  <a:pt x="518477" y="679970"/>
                  <a:pt x="518678" y="677704"/>
                  <a:pt x="519080" y="676040"/>
                </a:cubicBezTo>
                <a:cubicBezTo>
                  <a:pt x="519481" y="674377"/>
                  <a:pt x="520456" y="672800"/>
                  <a:pt x="522005" y="671308"/>
                </a:cubicBezTo>
                <a:cubicBezTo>
                  <a:pt x="523554" y="669817"/>
                  <a:pt x="526221" y="668067"/>
                  <a:pt x="530007" y="666060"/>
                </a:cubicBezTo>
                <a:cubicBezTo>
                  <a:pt x="533793" y="664052"/>
                  <a:pt x="538152" y="662216"/>
                  <a:pt x="543085" y="660553"/>
                </a:cubicBezTo>
                <a:cubicBezTo>
                  <a:pt x="548018" y="658889"/>
                  <a:pt x="553410" y="657513"/>
                  <a:pt x="559261" y="656423"/>
                </a:cubicBezTo>
                <a:cubicBezTo>
                  <a:pt x="565112" y="655333"/>
                  <a:pt x="571020" y="654788"/>
                  <a:pt x="576985" y="654788"/>
                </a:cubicBezTo>
                <a:close/>
                <a:moveTo>
                  <a:pt x="768360" y="232"/>
                </a:moveTo>
                <a:cubicBezTo>
                  <a:pt x="1065118" y="7807"/>
                  <a:pt x="1329058" y="199446"/>
                  <a:pt x="1404958" y="479611"/>
                </a:cubicBezTo>
                <a:lnTo>
                  <a:pt x="1498998" y="479613"/>
                </a:lnTo>
                <a:lnTo>
                  <a:pt x="1329314" y="637074"/>
                </a:lnTo>
                <a:lnTo>
                  <a:pt x="1112454" y="479613"/>
                </a:lnTo>
                <a:lnTo>
                  <a:pt x="1205762" y="479613"/>
                </a:lnTo>
                <a:cubicBezTo>
                  <a:pt x="1123870" y="246945"/>
                  <a:pt x="876921" y="113907"/>
                  <a:pt x="635159" y="172215"/>
                </a:cubicBezTo>
                <a:cubicBezTo>
                  <a:pt x="418678" y="224424"/>
                  <a:pt x="266319" y="416446"/>
                  <a:pt x="266319" y="637075"/>
                </a:cubicBezTo>
                <a:lnTo>
                  <a:pt x="73047" y="637074"/>
                </a:lnTo>
                <a:cubicBezTo>
                  <a:pt x="73047" y="325203"/>
                  <a:pt x="312834" y="59191"/>
                  <a:pt x="639621" y="8533"/>
                </a:cubicBezTo>
                <a:cubicBezTo>
                  <a:pt x="682902" y="1825"/>
                  <a:pt x="725966" y="-850"/>
                  <a:pt x="768360" y="2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800" dirty="0"/>
          </a:p>
        </p:txBody>
      </p:sp>
      <p:sp>
        <p:nvSpPr>
          <p:cNvPr id="11" name="Прямоугольник 10">
            <a:hlinkClick r:id="" action="ppaction://noaction"/>
          </p:cNvPr>
          <p:cNvSpPr/>
          <p:nvPr/>
        </p:nvSpPr>
        <p:spPr>
          <a:xfrm>
            <a:off x="9601200" y="4457700"/>
            <a:ext cx="1857375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37648" y="1659435"/>
            <a:ext cx="35207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Необычный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 установлен в честь первых трактористов района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Трактор прибыл в Брейтово в начале 30-х годов в период коллективизации. На нем работал один из первых трактористов Владимир Смелов.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24" y="3814292"/>
            <a:ext cx="4102360" cy="2384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659435"/>
            <a:ext cx="3928188" cy="2491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6094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184" y="103868"/>
            <a:ext cx="10849947" cy="1325563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Брейтовский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историко-краеведческий музей</a:t>
            </a:r>
          </a:p>
        </p:txBody>
      </p:sp>
      <p:sp>
        <p:nvSpPr>
          <p:cNvPr id="9" name="Полилиния 8">
            <a:hlinkClick r:id="" action="ppaction://noaction"/>
          </p:cNvPr>
          <p:cNvSpPr/>
          <p:nvPr/>
        </p:nvSpPr>
        <p:spPr>
          <a:xfrm>
            <a:off x="9693530" y="4790341"/>
            <a:ext cx="1498998" cy="1408448"/>
          </a:xfrm>
          <a:custGeom>
            <a:avLst/>
            <a:gdLst/>
            <a:ahLst/>
            <a:cxnLst/>
            <a:rect l="l" t="t" r="r" b="b"/>
            <a:pathLst>
              <a:path w="1498998" h="1408448">
                <a:moveTo>
                  <a:pt x="1232679" y="771373"/>
                </a:moveTo>
                <a:lnTo>
                  <a:pt x="1425951" y="771374"/>
                </a:lnTo>
                <a:cubicBezTo>
                  <a:pt x="1425951" y="1083244"/>
                  <a:pt x="1186164" y="1349256"/>
                  <a:pt x="859377" y="1399914"/>
                </a:cubicBezTo>
                <a:cubicBezTo>
                  <a:pt x="513128" y="1453588"/>
                  <a:pt x="180783" y="1249025"/>
                  <a:pt x="94040" y="928836"/>
                </a:cubicBezTo>
                <a:lnTo>
                  <a:pt x="0" y="928835"/>
                </a:lnTo>
                <a:lnTo>
                  <a:pt x="169684" y="771374"/>
                </a:lnTo>
                <a:lnTo>
                  <a:pt x="386544" y="928835"/>
                </a:lnTo>
                <a:lnTo>
                  <a:pt x="293236" y="928835"/>
                </a:lnTo>
                <a:cubicBezTo>
                  <a:pt x="375128" y="1161502"/>
                  <a:pt x="622077" y="1294540"/>
                  <a:pt x="863839" y="1236232"/>
                </a:cubicBezTo>
                <a:cubicBezTo>
                  <a:pt x="1080320" y="1184023"/>
                  <a:pt x="1232679" y="992001"/>
                  <a:pt x="1232679" y="771373"/>
                </a:cubicBezTo>
                <a:close/>
                <a:moveTo>
                  <a:pt x="909439" y="746852"/>
                </a:moveTo>
                <a:cubicBezTo>
                  <a:pt x="901638" y="746852"/>
                  <a:pt x="894870" y="747512"/>
                  <a:pt x="889134" y="748831"/>
                </a:cubicBezTo>
                <a:cubicBezTo>
                  <a:pt x="883398" y="750151"/>
                  <a:pt x="878637" y="752101"/>
                  <a:pt x="874851" y="754682"/>
                </a:cubicBezTo>
                <a:cubicBezTo>
                  <a:pt x="871065" y="757263"/>
                  <a:pt x="868283" y="760361"/>
                  <a:pt x="866505" y="763975"/>
                </a:cubicBezTo>
                <a:cubicBezTo>
                  <a:pt x="864727" y="767588"/>
                  <a:pt x="863838" y="771747"/>
                  <a:pt x="863838" y="776451"/>
                </a:cubicBezTo>
                <a:cubicBezTo>
                  <a:pt x="863838" y="784481"/>
                  <a:pt x="866390" y="790877"/>
                  <a:pt x="871495" y="795638"/>
                </a:cubicBezTo>
                <a:cubicBezTo>
                  <a:pt x="876600" y="800399"/>
                  <a:pt x="883742" y="802779"/>
                  <a:pt x="892920" y="802779"/>
                </a:cubicBezTo>
                <a:cubicBezTo>
                  <a:pt x="900376" y="802779"/>
                  <a:pt x="907288" y="800886"/>
                  <a:pt x="913655" y="797100"/>
                </a:cubicBezTo>
                <a:cubicBezTo>
                  <a:pt x="920022" y="793315"/>
                  <a:pt x="926705" y="787521"/>
                  <a:pt x="933703" y="779720"/>
                </a:cubicBezTo>
                <a:lnTo>
                  <a:pt x="933703" y="746852"/>
                </a:lnTo>
                <a:close/>
                <a:moveTo>
                  <a:pt x="585589" y="746852"/>
                </a:moveTo>
                <a:cubicBezTo>
                  <a:pt x="577788" y="746852"/>
                  <a:pt x="571020" y="747512"/>
                  <a:pt x="565284" y="748831"/>
                </a:cubicBezTo>
                <a:cubicBezTo>
                  <a:pt x="559548" y="750151"/>
                  <a:pt x="554787" y="752101"/>
                  <a:pt x="551001" y="754682"/>
                </a:cubicBezTo>
                <a:cubicBezTo>
                  <a:pt x="547215" y="757263"/>
                  <a:pt x="544433" y="760361"/>
                  <a:pt x="542655" y="763975"/>
                </a:cubicBezTo>
                <a:cubicBezTo>
                  <a:pt x="540877" y="767588"/>
                  <a:pt x="539988" y="771747"/>
                  <a:pt x="539988" y="776451"/>
                </a:cubicBezTo>
                <a:cubicBezTo>
                  <a:pt x="539988" y="784481"/>
                  <a:pt x="542540" y="790877"/>
                  <a:pt x="547645" y="795638"/>
                </a:cubicBezTo>
                <a:cubicBezTo>
                  <a:pt x="552750" y="800399"/>
                  <a:pt x="559892" y="802779"/>
                  <a:pt x="569070" y="802779"/>
                </a:cubicBezTo>
                <a:cubicBezTo>
                  <a:pt x="576526" y="802779"/>
                  <a:pt x="583438" y="800886"/>
                  <a:pt x="589805" y="797100"/>
                </a:cubicBezTo>
                <a:cubicBezTo>
                  <a:pt x="596172" y="793315"/>
                  <a:pt x="602855" y="787521"/>
                  <a:pt x="609853" y="779720"/>
                </a:cubicBezTo>
                <a:lnTo>
                  <a:pt x="609853" y="746852"/>
                </a:lnTo>
                <a:close/>
                <a:moveTo>
                  <a:pt x="1076243" y="681461"/>
                </a:moveTo>
                <a:cubicBezTo>
                  <a:pt x="1073834" y="700161"/>
                  <a:pt x="1071339" y="715935"/>
                  <a:pt x="1068758" y="728784"/>
                </a:cubicBezTo>
                <a:cubicBezTo>
                  <a:pt x="1066176" y="741633"/>
                  <a:pt x="1063423" y="752474"/>
                  <a:pt x="1060498" y="761307"/>
                </a:cubicBezTo>
                <a:cubicBezTo>
                  <a:pt x="1057572" y="770141"/>
                  <a:pt x="1054503" y="777340"/>
                  <a:pt x="1051291" y="782904"/>
                </a:cubicBezTo>
                <a:cubicBezTo>
                  <a:pt x="1048079" y="788468"/>
                  <a:pt x="1044752" y="793372"/>
                  <a:pt x="1041310" y="797617"/>
                </a:cubicBezTo>
                <a:lnTo>
                  <a:pt x="1125287" y="797617"/>
                </a:lnTo>
                <a:lnTo>
                  <a:pt x="1125287" y="681461"/>
                </a:lnTo>
                <a:close/>
                <a:moveTo>
                  <a:pt x="1059035" y="658058"/>
                </a:moveTo>
                <a:lnTo>
                  <a:pt x="1145076" y="658058"/>
                </a:lnTo>
                <a:cubicBezTo>
                  <a:pt x="1147830" y="658058"/>
                  <a:pt x="1149980" y="658889"/>
                  <a:pt x="1151529" y="660553"/>
                </a:cubicBezTo>
                <a:cubicBezTo>
                  <a:pt x="1153078" y="662216"/>
                  <a:pt x="1153852" y="664769"/>
                  <a:pt x="1153852" y="668211"/>
                </a:cubicBezTo>
                <a:lnTo>
                  <a:pt x="1153852" y="797617"/>
                </a:lnTo>
                <a:lnTo>
                  <a:pt x="1175363" y="797617"/>
                </a:lnTo>
                <a:cubicBezTo>
                  <a:pt x="1177772" y="797617"/>
                  <a:pt x="1179493" y="798076"/>
                  <a:pt x="1180525" y="798993"/>
                </a:cubicBezTo>
                <a:cubicBezTo>
                  <a:pt x="1181558" y="799911"/>
                  <a:pt x="1182074" y="801804"/>
                  <a:pt x="1182074" y="804672"/>
                </a:cubicBezTo>
                <a:lnTo>
                  <a:pt x="1182074" y="873677"/>
                </a:lnTo>
                <a:cubicBezTo>
                  <a:pt x="1182074" y="874480"/>
                  <a:pt x="1181902" y="875140"/>
                  <a:pt x="1181558" y="875656"/>
                </a:cubicBezTo>
                <a:cubicBezTo>
                  <a:pt x="1181214" y="876172"/>
                  <a:pt x="1180554" y="876603"/>
                  <a:pt x="1179579" y="876947"/>
                </a:cubicBezTo>
                <a:cubicBezTo>
                  <a:pt x="1178604" y="877291"/>
                  <a:pt x="1177313" y="877578"/>
                  <a:pt x="1175707" y="877807"/>
                </a:cubicBezTo>
                <a:cubicBezTo>
                  <a:pt x="1174101" y="878037"/>
                  <a:pt x="1172208" y="878151"/>
                  <a:pt x="1170028" y="878151"/>
                </a:cubicBezTo>
                <a:cubicBezTo>
                  <a:pt x="1167734" y="878151"/>
                  <a:pt x="1165841" y="878037"/>
                  <a:pt x="1164349" y="877807"/>
                </a:cubicBezTo>
                <a:cubicBezTo>
                  <a:pt x="1162858" y="877578"/>
                  <a:pt x="1161625" y="877291"/>
                  <a:pt x="1160650" y="876947"/>
                </a:cubicBezTo>
                <a:cubicBezTo>
                  <a:pt x="1159674" y="876603"/>
                  <a:pt x="1158986" y="876172"/>
                  <a:pt x="1158585" y="875656"/>
                </a:cubicBezTo>
                <a:cubicBezTo>
                  <a:pt x="1158183" y="875140"/>
                  <a:pt x="1157982" y="874480"/>
                  <a:pt x="1157982" y="873677"/>
                </a:cubicBezTo>
                <a:lnTo>
                  <a:pt x="1157982" y="821708"/>
                </a:lnTo>
                <a:lnTo>
                  <a:pt x="1018423" y="821708"/>
                </a:lnTo>
                <a:lnTo>
                  <a:pt x="1018423" y="873677"/>
                </a:lnTo>
                <a:cubicBezTo>
                  <a:pt x="1018423" y="874480"/>
                  <a:pt x="1018251" y="875140"/>
                  <a:pt x="1017907" y="875656"/>
                </a:cubicBezTo>
                <a:cubicBezTo>
                  <a:pt x="1017563" y="876172"/>
                  <a:pt x="1016903" y="876603"/>
                  <a:pt x="1015928" y="876947"/>
                </a:cubicBezTo>
                <a:cubicBezTo>
                  <a:pt x="1014953" y="877291"/>
                  <a:pt x="1013720" y="877578"/>
                  <a:pt x="1012228" y="877807"/>
                </a:cubicBezTo>
                <a:cubicBezTo>
                  <a:pt x="1010737" y="878037"/>
                  <a:pt x="1008902" y="878151"/>
                  <a:pt x="1006722" y="878151"/>
                </a:cubicBezTo>
                <a:cubicBezTo>
                  <a:pt x="1004313" y="878151"/>
                  <a:pt x="1002334" y="878037"/>
                  <a:pt x="1000785" y="877807"/>
                </a:cubicBezTo>
                <a:cubicBezTo>
                  <a:pt x="999236" y="877578"/>
                  <a:pt x="997974" y="877291"/>
                  <a:pt x="996999" y="876947"/>
                </a:cubicBezTo>
                <a:cubicBezTo>
                  <a:pt x="996024" y="876603"/>
                  <a:pt x="995336" y="876172"/>
                  <a:pt x="994934" y="875656"/>
                </a:cubicBezTo>
                <a:cubicBezTo>
                  <a:pt x="994533" y="875140"/>
                  <a:pt x="994332" y="874480"/>
                  <a:pt x="994332" y="873677"/>
                </a:cubicBezTo>
                <a:lnTo>
                  <a:pt x="994332" y="804672"/>
                </a:lnTo>
                <a:cubicBezTo>
                  <a:pt x="994332" y="801804"/>
                  <a:pt x="994791" y="799911"/>
                  <a:pt x="995709" y="798993"/>
                </a:cubicBezTo>
                <a:cubicBezTo>
                  <a:pt x="996626" y="798076"/>
                  <a:pt x="998404" y="797617"/>
                  <a:pt x="1001043" y="797617"/>
                </a:cubicBezTo>
                <a:lnTo>
                  <a:pt x="1012056" y="797617"/>
                </a:lnTo>
                <a:cubicBezTo>
                  <a:pt x="1016301" y="792454"/>
                  <a:pt x="1020259" y="786546"/>
                  <a:pt x="1023930" y="779892"/>
                </a:cubicBezTo>
                <a:cubicBezTo>
                  <a:pt x="1027601" y="773238"/>
                  <a:pt x="1031014" y="764892"/>
                  <a:pt x="1034169" y="754854"/>
                </a:cubicBezTo>
                <a:cubicBezTo>
                  <a:pt x="1037324" y="744816"/>
                  <a:pt x="1040220" y="732742"/>
                  <a:pt x="1042859" y="718631"/>
                </a:cubicBezTo>
                <a:cubicBezTo>
                  <a:pt x="1045498" y="704520"/>
                  <a:pt x="1047907" y="687656"/>
                  <a:pt x="1050087" y="668039"/>
                </a:cubicBezTo>
                <a:cubicBezTo>
                  <a:pt x="1050316" y="666432"/>
                  <a:pt x="1050632" y="664970"/>
                  <a:pt x="1051033" y="663650"/>
                </a:cubicBezTo>
                <a:cubicBezTo>
                  <a:pt x="1051435" y="662331"/>
                  <a:pt x="1052008" y="661299"/>
                  <a:pt x="1052754" y="660553"/>
                </a:cubicBezTo>
                <a:cubicBezTo>
                  <a:pt x="1053500" y="659807"/>
                  <a:pt x="1054389" y="659205"/>
                  <a:pt x="1055421" y="658746"/>
                </a:cubicBezTo>
                <a:cubicBezTo>
                  <a:pt x="1056454" y="658287"/>
                  <a:pt x="1057658" y="658058"/>
                  <a:pt x="1059035" y="658058"/>
                </a:cubicBezTo>
                <a:close/>
                <a:moveTo>
                  <a:pt x="345013" y="657197"/>
                </a:moveTo>
                <a:cubicBezTo>
                  <a:pt x="347881" y="657197"/>
                  <a:pt x="350233" y="657283"/>
                  <a:pt x="352069" y="657455"/>
                </a:cubicBezTo>
                <a:cubicBezTo>
                  <a:pt x="353904" y="657628"/>
                  <a:pt x="355338" y="657972"/>
                  <a:pt x="356371" y="658488"/>
                </a:cubicBezTo>
                <a:cubicBezTo>
                  <a:pt x="357403" y="659004"/>
                  <a:pt x="358149" y="659578"/>
                  <a:pt x="358608" y="660209"/>
                </a:cubicBezTo>
                <a:cubicBezTo>
                  <a:pt x="359067" y="660840"/>
                  <a:pt x="359296" y="661614"/>
                  <a:pt x="359296" y="662532"/>
                </a:cubicBezTo>
                <a:lnTo>
                  <a:pt x="359296" y="725514"/>
                </a:lnTo>
                <a:lnTo>
                  <a:pt x="438282" y="725514"/>
                </a:lnTo>
                <a:lnTo>
                  <a:pt x="438282" y="662532"/>
                </a:lnTo>
                <a:cubicBezTo>
                  <a:pt x="438282" y="661614"/>
                  <a:pt x="438512" y="660840"/>
                  <a:pt x="438970" y="660209"/>
                </a:cubicBezTo>
                <a:cubicBezTo>
                  <a:pt x="439429" y="659578"/>
                  <a:pt x="440175" y="659004"/>
                  <a:pt x="441208" y="658488"/>
                </a:cubicBezTo>
                <a:cubicBezTo>
                  <a:pt x="442240" y="657972"/>
                  <a:pt x="443674" y="657628"/>
                  <a:pt x="445510" y="657455"/>
                </a:cubicBezTo>
                <a:cubicBezTo>
                  <a:pt x="447345" y="657283"/>
                  <a:pt x="449697" y="657197"/>
                  <a:pt x="452565" y="657197"/>
                </a:cubicBezTo>
                <a:cubicBezTo>
                  <a:pt x="455318" y="657197"/>
                  <a:pt x="457613" y="657283"/>
                  <a:pt x="459448" y="657455"/>
                </a:cubicBezTo>
                <a:cubicBezTo>
                  <a:pt x="461284" y="657628"/>
                  <a:pt x="462718" y="657972"/>
                  <a:pt x="463750" y="658488"/>
                </a:cubicBezTo>
                <a:cubicBezTo>
                  <a:pt x="464783" y="659004"/>
                  <a:pt x="465529" y="659578"/>
                  <a:pt x="465987" y="660209"/>
                </a:cubicBezTo>
                <a:cubicBezTo>
                  <a:pt x="466446" y="660840"/>
                  <a:pt x="466676" y="661614"/>
                  <a:pt x="466676" y="662532"/>
                </a:cubicBezTo>
                <a:lnTo>
                  <a:pt x="466676" y="817406"/>
                </a:lnTo>
                <a:cubicBezTo>
                  <a:pt x="466676" y="818324"/>
                  <a:pt x="466446" y="819098"/>
                  <a:pt x="465987" y="819729"/>
                </a:cubicBezTo>
                <a:cubicBezTo>
                  <a:pt x="465529" y="820360"/>
                  <a:pt x="464783" y="820905"/>
                  <a:pt x="463750" y="821364"/>
                </a:cubicBezTo>
                <a:cubicBezTo>
                  <a:pt x="462718" y="821823"/>
                  <a:pt x="461284" y="822167"/>
                  <a:pt x="459448" y="822397"/>
                </a:cubicBezTo>
                <a:cubicBezTo>
                  <a:pt x="457613" y="822626"/>
                  <a:pt x="455318" y="822741"/>
                  <a:pt x="452565" y="822741"/>
                </a:cubicBezTo>
                <a:cubicBezTo>
                  <a:pt x="449697" y="822741"/>
                  <a:pt x="447345" y="822626"/>
                  <a:pt x="445510" y="822397"/>
                </a:cubicBezTo>
                <a:cubicBezTo>
                  <a:pt x="443674" y="822167"/>
                  <a:pt x="442240" y="821823"/>
                  <a:pt x="441208" y="821364"/>
                </a:cubicBezTo>
                <a:cubicBezTo>
                  <a:pt x="440175" y="820905"/>
                  <a:pt x="439429" y="820360"/>
                  <a:pt x="438970" y="819729"/>
                </a:cubicBezTo>
                <a:cubicBezTo>
                  <a:pt x="438512" y="819098"/>
                  <a:pt x="438282" y="818324"/>
                  <a:pt x="438282" y="817406"/>
                </a:cubicBezTo>
                <a:lnTo>
                  <a:pt x="438282" y="749434"/>
                </a:lnTo>
                <a:lnTo>
                  <a:pt x="359296" y="749434"/>
                </a:lnTo>
                <a:lnTo>
                  <a:pt x="359296" y="817406"/>
                </a:lnTo>
                <a:cubicBezTo>
                  <a:pt x="359296" y="818324"/>
                  <a:pt x="359067" y="819098"/>
                  <a:pt x="358608" y="819729"/>
                </a:cubicBezTo>
                <a:cubicBezTo>
                  <a:pt x="358149" y="820360"/>
                  <a:pt x="357403" y="820905"/>
                  <a:pt x="356371" y="821364"/>
                </a:cubicBezTo>
                <a:cubicBezTo>
                  <a:pt x="355338" y="821823"/>
                  <a:pt x="353904" y="822167"/>
                  <a:pt x="352069" y="822397"/>
                </a:cubicBezTo>
                <a:cubicBezTo>
                  <a:pt x="350233" y="822626"/>
                  <a:pt x="347881" y="822741"/>
                  <a:pt x="345013" y="822741"/>
                </a:cubicBezTo>
                <a:cubicBezTo>
                  <a:pt x="342260" y="822741"/>
                  <a:pt x="339966" y="822626"/>
                  <a:pt x="338130" y="822397"/>
                </a:cubicBezTo>
                <a:cubicBezTo>
                  <a:pt x="336295" y="822167"/>
                  <a:pt x="334832" y="821823"/>
                  <a:pt x="333742" y="821364"/>
                </a:cubicBezTo>
                <a:cubicBezTo>
                  <a:pt x="332652" y="820905"/>
                  <a:pt x="331906" y="820360"/>
                  <a:pt x="331505" y="819729"/>
                </a:cubicBezTo>
                <a:cubicBezTo>
                  <a:pt x="331103" y="819098"/>
                  <a:pt x="330903" y="818324"/>
                  <a:pt x="330903" y="817406"/>
                </a:cubicBezTo>
                <a:lnTo>
                  <a:pt x="330903" y="662532"/>
                </a:lnTo>
                <a:cubicBezTo>
                  <a:pt x="330903" y="661614"/>
                  <a:pt x="331103" y="660840"/>
                  <a:pt x="331505" y="660209"/>
                </a:cubicBezTo>
                <a:cubicBezTo>
                  <a:pt x="331906" y="659578"/>
                  <a:pt x="332652" y="659004"/>
                  <a:pt x="333742" y="658488"/>
                </a:cubicBezTo>
                <a:cubicBezTo>
                  <a:pt x="334832" y="657972"/>
                  <a:pt x="336295" y="657628"/>
                  <a:pt x="338130" y="657455"/>
                </a:cubicBezTo>
                <a:cubicBezTo>
                  <a:pt x="339966" y="657283"/>
                  <a:pt x="342260" y="657197"/>
                  <a:pt x="345013" y="657197"/>
                </a:cubicBezTo>
                <a:close/>
                <a:moveTo>
                  <a:pt x="900835" y="654788"/>
                </a:moveTo>
                <a:cubicBezTo>
                  <a:pt x="911963" y="654788"/>
                  <a:pt x="921428" y="656050"/>
                  <a:pt x="929229" y="658574"/>
                </a:cubicBezTo>
                <a:cubicBezTo>
                  <a:pt x="937030" y="661098"/>
                  <a:pt x="943340" y="664798"/>
                  <a:pt x="948158" y="669673"/>
                </a:cubicBezTo>
                <a:cubicBezTo>
                  <a:pt x="952976" y="674549"/>
                  <a:pt x="956475" y="680601"/>
                  <a:pt x="958655" y="687828"/>
                </a:cubicBezTo>
                <a:cubicBezTo>
                  <a:pt x="960835" y="695056"/>
                  <a:pt x="961925" y="703488"/>
                  <a:pt x="961925" y="713124"/>
                </a:cubicBezTo>
                <a:lnTo>
                  <a:pt x="961925" y="817578"/>
                </a:lnTo>
                <a:cubicBezTo>
                  <a:pt x="961925" y="818955"/>
                  <a:pt x="961466" y="819987"/>
                  <a:pt x="960548" y="820676"/>
                </a:cubicBezTo>
                <a:cubicBezTo>
                  <a:pt x="959630" y="821364"/>
                  <a:pt x="958368" y="821880"/>
                  <a:pt x="956762" y="822224"/>
                </a:cubicBezTo>
                <a:cubicBezTo>
                  <a:pt x="955156" y="822569"/>
                  <a:pt x="952804" y="822741"/>
                  <a:pt x="949707" y="822741"/>
                </a:cubicBezTo>
                <a:cubicBezTo>
                  <a:pt x="946724" y="822741"/>
                  <a:pt x="944344" y="822569"/>
                  <a:pt x="942565" y="822224"/>
                </a:cubicBezTo>
                <a:cubicBezTo>
                  <a:pt x="940787" y="821880"/>
                  <a:pt x="939496" y="821364"/>
                  <a:pt x="938693" y="820676"/>
                </a:cubicBezTo>
                <a:cubicBezTo>
                  <a:pt x="937890" y="819987"/>
                  <a:pt x="937489" y="818955"/>
                  <a:pt x="937489" y="817578"/>
                </a:cubicBezTo>
                <a:lnTo>
                  <a:pt x="937489" y="802091"/>
                </a:lnTo>
                <a:cubicBezTo>
                  <a:pt x="930720" y="809318"/>
                  <a:pt x="923177" y="814940"/>
                  <a:pt x="914860" y="818955"/>
                </a:cubicBezTo>
                <a:cubicBezTo>
                  <a:pt x="906543" y="822970"/>
                  <a:pt x="897738" y="824978"/>
                  <a:pt x="888445" y="824978"/>
                </a:cubicBezTo>
                <a:cubicBezTo>
                  <a:pt x="880300" y="824978"/>
                  <a:pt x="872929" y="823917"/>
                  <a:pt x="866333" y="821794"/>
                </a:cubicBezTo>
                <a:cubicBezTo>
                  <a:pt x="859736" y="819672"/>
                  <a:pt x="854115" y="816603"/>
                  <a:pt x="849469" y="812588"/>
                </a:cubicBezTo>
                <a:cubicBezTo>
                  <a:pt x="844822" y="808573"/>
                  <a:pt x="841209" y="803640"/>
                  <a:pt x="838627" y="797789"/>
                </a:cubicBezTo>
                <a:cubicBezTo>
                  <a:pt x="836046" y="791938"/>
                  <a:pt x="834756" y="785284"/>
                  <a:pt x="834756" y="777827"/>
                </a:cubicBezTo>
                <a:cubicBezTo>
                  <a:pt x="834756" y="769108"/>
                  <a:pt x="836534" y="761537"/>
                  <a:pt x="840090" y="755112"/>
                </a:cubicBezTo>
                <a:cubicBezTo>
                  <a:pt x="843647" y="748688"/>
                  <a:pt x="848752" y="743353"/>
                  <a:pt x="855406" y="739109"/>
                </a:cubicBezTo>
                <a:cubicBezTo>
                  <a:pt x="862059" y="734864"/>
                  <a:pt x="870205" y="731680"/>
                  <a:pt x="879841" y="729558"/>
                </a:cubicBezTo>
                <a:cubicBezTo>
                  <a:pt x="889478" y="727436"/>
                  <a:pt x="900319" y="726375"/>
                  <a:pt x="912365" y="726375"/>
                </a:cubicBezTo>
                <a:lnTo>
                  <a:pt x="933703" y="726375"/>
                </a:lnTo>
                <a:lnTo>
                  <a:pt x="933703" y="714329"/>
                </a:lnTo>
                <a:cubicBezTo>
                  <a:pt x="933703" y="708363"/>
                  <a:pt x="933072" y="703086"/>
                  <a:pt x="931810" y="698497"/>
                </a:cubicBezTo>
                <a:cubicBezTo>
                  <a:pt x="930548" y="693908"/>
                  <a:pt x="928512" y="690094"/>
                  <a:pt x="925701" y="687054"/>
                </a:cubicBezTo>
                <a:cubicBezTo>
                  <a:pt x="922891" y="684014"/>
                  <a:pt x="919248" y="681719"/>
                  <a:pt x="914774" y="680170"/>
                </a:cubicBezTo>
                <a:cubicBezTo>
                  <a:pt x="910300" y="678622"/>
                  <a:pt x="904793" y="677847"/>
                  <a:pt x="898254" y="677847"/>
                </a:cubicBezTo>
                <a:cubicBezTo>
                  <a:pt x="891256" y="677847"/>
                  <a:pt x="884975" y="678679"/>
                  <a:pt x="879411" y="680342"/>
                </a:cubicBezTo>
                <a:cubicBezTo>
                  <a:pt x="873847" y="682006"/>
                  <a:pt x="868971" y="683841"/>
                  <a:pt x="864784" y="685849"/>
                </a:cubicBezTo>
                <a:cubicBezTo>
                  <a:pt x="860597" y="687857"/>
                  <a:pt x="857098" y="689692"/>
                  <a:pt x="854287" y="691356"/>
                </a:cubicBezTo>
                <a:cubicBezTo>
                  <a:pt x="851476" y="693019"/>
                  <a:pt x="849383" y="693851"/>
                  <a:pt x="848006" y="693851"/>
                </a:cubicBezTo>
                <a:cubicBezTo>
                  <a:pt x="847088" y="693851"/>
                  <a:pt x="846285" y="693621"/>
                  <a:pt x="845597" y="693163"/>
                </a:cubicBezTo>
                <a:cubicBezTo>
                  <a:pt x="844908" y="692704"/>
                  <a:pt x="844306" y="692015"/>
                  <a:pt x="843790" y="691098"/>
                </a:cubicBezTo>
                <a:cubicBezTo>
                  <a:pt x="843274" y="690180"/>
                  <a:pt x="842901" y="689004"/>
                  <a:pt x="842671" y="687570"/>
                </a:cubicBezTo>
                <a:cubicBezTo>
                  <a:pt x="842442" y="686136"/>
                  <a:pt x="842327" y="684558"/>
                  <a:pt x="842327" y="682838"/>
                </a:cubicBezTo>
                <a:cubicBezTo>
                  <a:pt x="842327" y="679970"/>
                  <a:pt x="842528" y="677704"/>
                  <a:pt x="842930" y="676040"/>
                </a:cubicBezTo>
                <a:cubicBezTo>
                  <a:pt x="843331" y="674377"/>
                  <a:pt x="844306" y="672800"/>
                  <a:pt x="845855" y="671308"/>
                </a:cubicBezTo>
                <a:cubicBezTo>
                  <a:pt x="847404" y="669817"/>
                  <a:pt x="850071" y="668067"/>
                  <a:pt x="853857" y="666060"/>
                </a:cubicBezTo>
                <a:cubicBezTo>
                  <a:pt x="857643" y="664052"/>
                  <a:pt x="862002" y="662216"/>
                  <a:pt x="866935" y="660553"/>
                </a:cubicBezTo>
                <a:cubicBezTo>
                  <a:pt x="871868" y="658889"/>
                  <a:pt x="877260" y="657513"/>
                  <a:pt x="883111" y="656423"/>
                </a:cubicBezTo>
                <a:cubicBezTo>
                  <a:pt x="888962" y="655333"/>
                  <a:pt x="894870" y="654788"/>
                  <a:pt x="900835" y="654788"/>
                </a:cubicBezTo>
                <a:close/>
                <a:moveTo>
                  <a:pt x="737250" y="654788"/>
                </a:moveTo>
                <a:cubicBezTo>
                  <a:pt x="745625" y="654788"/>
                  <a:pt x="753311" y="655677"/>
                  <a:pt x="760309" y="657455"/>
                </a:cubicBezTo>
                <a:cubicBezTo>
                  <a:pt x="767307" y="659234"/>
                  <a:pt x="773301" y="661930"/>
                  <a:pt x="778292" y="665543"/>
                </a:cubicBezTo>
                <a:cubicBezTo>
                  <a:pt x="783282" y="669157"/>
                  <a:pt x="787154" y="673631"/>
                  <a:pt x="789907" y="678966"/>
                </a:cubicBezTo>
                <a:cubicBezTo>
                  <a:pt x="792660" y="684300"/>
                  <a:pt x="794037" y="690524"/>
                  <a:pt x="794037" y="697637"/>
                </a:cubicBezTo>
                <a:cubicBezTo>
                  <a:pt x="794037" y="701881"/>
                  <a:pt x="793349" y="705925"/>
                  <a:pt x="791972" y="709769"/>
                </a:cubicBezTo>
                <a:cubicBezTo>
                  <a:pt x="790596" y="713612"/>
                  <a:pt x="788617" y="717139"/>
                  <a:pt x="786035" y="720352"/>
                </a:cubicBezTo>
                <a:cubicBezTo>
                  <a:pt x="783454" y="723564"/>
                  <a:pt x="780270" y="726432"/>
                  <a:pt x="776485" y="728956"/>
                </a:cubicBezTo>
                <a:cubicBezTo>
                  <a:pt x="772699" y="731480"/>
                  <a:pt x="768512" y="733430"/>
                  <a:pt x="763923" y="734807"/>
                </a:cubicBezTo>
                <a:lnTo>
                  <a:pt x="763578" y="734979"/>
                </a:lnTo>
                <a:cubicBezTo>
                  <a:pt x="768053" y="735438"/>
                  <a:pt x="772470" y="736728"/>
                  <a:pt x="776829" y="738850"/>
                </a:cubicBezTo>
                <a:cubicBezTo>
                  <a:pt x="781188" y="740973"/>
                  <a:pt x="785089" y="743726"/>
                  <a:pt x="788530" y="747110"/>
                </a:cubicBezTo>
                <a:cubicBezTo>
                  <a:pt x="791972" y="750495"/>
                  <a:pt x="794754" y="754510"/>
                  <a:pt x="796876" y="759156"/>
                </a:cubicBezTo>
                <a:cubicBezTo>
                  <a:pt x="798999" y="763802"/>
                  <a:pt x="800060" y="768936"/>
                  <a:pt x="800060" y="774558"/>
                </a:cubicBezTo>
                <a:cubicBezTo>
                  <a:pt x="800060" y="782359"/>
                  <a:pt x="798511" y="789357"/>
                  <a:pt x="795414" y="795552"/>
                </a:cubicBezTo>
                <a:cubicBezTo>
                  <a:pt x="792316" y="801747"/>
                  <a:pt x="787871" y="807053"/>
                  <a:pt x="782077" y="811469"/>
                </a:cubicBezTo>
                <a:cubicBezTo>
                  <a:pt x="776284" y="815886"/>
                  <a:pt x="769200" y="819242"/>
                  <a:pt x="760825" y="821536"/>
                </a:cubicBezTo>
                <a:cubicBezTo>
                  <a:pt x="752451" y="823831"/>
                  <a:pt x="742929" y="824978"/>
                  <a:pt x="732260" y="824978"/>
                </a:cubicBezTo>
                <a:cubicBezTo>
                  <a:pt x="726294" y="824978"/>
                  <a:pt x="720701" y="824548"/>
                  <a:pt x="715481" y="823687"/>
                </a:cubicBezTo>
                <a:cubicBezTo>
                  <a:pt x="710262" y="822827"/>
                  <a:pt x="705501" y="821737"/>
                  <a:pt x="701199" y="820418"/>
                </a:cubicBezTo>
                <a:cubicBezTo>
                  <a:pt x="696897" y="819098"/>
                  <a:pt x="693283" y="817664"/>
                  <a:pt x="690357" y="816116"/>
                </a:cubicBezTo>
                <a:cubicBezTo>
                  <a:pt x="687432" y="814567"/>
                  <a:pt x="685367" y="813276"/>
                  <a:pt x="684162" y="812244"/>
                </a:cubicBezTo>
                <a:cubicBezTo>
                  <a:pt x="682958" y="811211"/>
                  <a:pt x="682069" y="810265"/>
                  <a:pt x="681495" y="809404"/>
                </a:cubicBezTo>
                <a:cubicBezTo>
                  <a:pt x="680922" y="808544"/>
                  <a:pt x="680520" y="807597"/>
                  <a:pt x="680291" y="806565"/>
                </a:cubicBezTo>
                <a:cubicBezTo>
                  <a:pt x="680061" y="805532"/>
                  <a:pt x="679860" y="804271"/>
                  <a:pt x="679688" y="802779"/>
                </a:cubicBezTo>
                <a:cubicBezTo>
                  <a:pt x="679516" y="801288"/>
                  <a:pt x="679430" y="799510"/>
                  <a:pt x="679430" y="797445"/>
                </a:cubicBezTo>
                <a:cubicBezTo>
                  <a:pt x="679430" y="795609"/>
                  <a:pt x="679545" y="794060"/>
                  <a:pt x="679774" y="792798"/>
                </a:cubicBezTo>
                <a:cubicBezTo>
                  <a:pt x="680004" y="791536"/>
                  <a:pt x="680291" y="790504"/>
                  <a:pt x="680635" y="789701"/>
                </a:cubicBezTo>
                <a:cubicBezTo>
                  <a:pt x="680979" y="788898"/>
                  <a:pt x="681380" y="788296"/>
                  <a:pt x="681839" y="787894"/>
                </a:cubicBezTo>
                <a:cubicBezTo>
                  <a:pt x="682298" y="787493"/>
                  <a:pt x="682929" y="787292"/>
                  <a:pt x="683732" y="787292"/>
                </a:cubicBezTo>
                <a:cubicBezTo>
                  <a:pt x="684994" y="787292"/>
                  <a:pt x="686744" y="788066"/>
                  <a:pt x="688981" y="789615"/>
                </a:cubicBezTo>
                <a:cubicBezTo>
                  <a:pt x="691218" y="791164"/>
                  <a:pt x="694229" y="792884"/>
                  <a:pt x="698015" y="794777"/>
                </a:cubicBezTo>
                <a:cubicBezTo>
                  <a:pt x="701801" y="796670"/>
                  <a:pt x="706476" y="798420"/>
                  <a:pt x="712040" y="800026"/>
                </a:cubicBezTo>
                <a:cubicBezTo>
                  <a:pt x="717604" y="801632"/>
                  <a:pt x="724458" y="802435"/>
                  <a:pt x="732604" y="802435"/>
                </a:cubicBezTo>
                <a:cubicBezTo>
                  <a:pt x="738340" y="802435"/>
                  <a:pt x="743502" y="801833"/>
                  <a:pt x="748091" y="800628"/>
                </a:cubicBezTo>
                <a:cubicBezTo>
                  <a:pt x="752680" y="799424"/>
                  <a:pt x="756580" y="797645"/>
                  <a:pt x="759793" y="795294"/>
                </a:cubicBezTo>
                <a:cubicBezTo>
                  <a:pt x="763005" y="792942"/>
                  <a:pt x="765500" y="789988"/>
                  <a:pt x="767278" y="786431"/>
                </a:cubicBezTo>
                <a:cubicBezTo>
                  <a:pt x="769056" y="782875"/>
                  <a:pt x="769946" y="778745"/>
                  <a:pt x="769946" y="774041"/>
                </a:cubicBezTo>
                <a:cubicBezTo>
                  <a:pt x="769946" y="770026"/>
                  <a:pt x="769085" y="766412"/>
                  <a:pt x="767364" y="763200"/>
                </a:cubicBezTo>
                <a:cubicBezTo>
                  <a:pt x="765644" y="759988"/>
                  <a:pt x="762948" y="757263"/>
                  <a:pt x="759276" y="755026"/>
                </a:cubicBezTo>
                <a:cubicBezTo>
                  <a:pt x="755605" y="752789"/>
                  <a:pt x="750902" y="751040"/>
                  <a:pt x="745166" y="749778"/>
                </a:cubicBezTo>
                <a:cubicBezTo>
                  <a:pt x="739430" y="748516"/>
                  <a:pt x="732489" y="747885"/>
                  <a:pt x="724344" y="747885"/>
                </a:cubicBezTo>
                <a:lnTo>
                  <a:pt x="707135" y="747885"/>
                </a:lnTo>
                <a:cubicBezTo>
                  <a:pt x="705988" y="747885"/>
                  <a:pt x="705070" y="747684"/>
                  <a:pt x="704382" y="747283"/>
                </a:cubicBezTo>
                <a:cubicBezTo>
                  <a:pt x="703694" y="746881"/>
                  <a:pt x="703092" y="746250"/>
                  <a:pt x="702575" y="745390"/>
                </a:cubicBezTo>
                <a:cubicBezTo>
                  <a:pt x="702059" y="744529"/>
                  <a:pt x="701715" y="743382"/>
                  <a:pt x="701543" y="741948"/>
                </a:cubicBezTo>
                <a:cubicBezTo>
                  <a:pt x="701371" y="740514"/>
                  <a:pt x="701285" y="738822"/>
                  <a:pt x="701285" y="736872"/>
                </a:cubicBezTo>
                <a:cubicBezTo>
                  <a:pt x="701285" y="735036"/>
                  <a:pt x="701399" y="733430"/>
                  <a:pt x="701629" y="732053"/>
                </a:cubicBezTo>
                <a:cubicBezTo>
                  <a:pt x="701858" y="730677"/>
                  <a:pt x="702202" y="729587"/>
                  <a:pt x="702661" y="728784"/>
                </a:cubicBezTo>
                <a:cubicBezTo>
                  <a:pt x="703120" y="727981"/>
                  <a:pt x="703694" y="727378"/>
                  <a:pt x="704382" y="726977"/>
                </a:cubicBezTo>
                <a:cubicBezTo>
                  <a:pt x="705070" y="726575"/>
                  <a:pt x="705931" y="726375"/>
                  <a:pt x="706963" y="726375"/>
                </a:cubicBezTo>
                <a:lnTo>
                  <a:pt x="723655" y="726375"/>
                </a:lnTo>
                <a:cubicBezTo>
                  <a:pt x="730883" y="726375"/>
                  <a:pt x="737107" y="725801"/>
                  <a:pt x="742326" y="724654"/>
                </a:cubicBezTo>
                <a:cubicBezTo>
                  <a:pt x="747546" y="723506"/>
                  <a:pt x="751906" y="721814"/>
                  <a:pt x="755405" y="719577"/>
                </a:cubicBezTo>
                <a:cubicBezTo>
                  <a:pt x="758904" y="717340"/>
                  <a:pt x="761485" y="714587"/>
                  <a:pt x="763148" y="711317"/>
                </a:cubicBezTo>
                <a:cubicBezTo>
                  <a:pt x="764812" y="708048"/>
                  <a:pt x="765644" y="704291"/>
                  <a:pt x="765644" y="700046"/>
                </a:cubicBezTo>
                <a:cubicBezTo>
                  <a:pt x="765644" y="696260"/>
                  <a:pt x="764840" y="692933"/>
                  <a:pt x="763234" y="690065"/>
                </a:cubicBezTo>
                <a:cubicBezTo>
                  <a:pt x="761628" y="687197"/>
                  <a:pt x="759477" y="684817"/>
                  <a:pt x="756781" y="682924"/>
                </a:cubicBezTo>
                <a:cubicBezTo>
                  <a:pt x="754085" y="681031"/>
                  <a:pt x="750787" y="679597"/>
                  <a:pt x="746886" y="678622"/>
                </a:cubicBezTo>
                <a:cubicBezTo>
                  <a:pt x="742986" y="677646"/>
                  <a:pt x="738799" y="677159"/>
                  <a:pt x="734324" y="677159"/>
                </a:cubicBezTo>
                <a:cubicBezTo>
                  <a:pt x="727326" y="677159"/>
                  <a:pt x="721103" y="677962"/>
                  <a:pt x="715654" y="679568"/>
                </a:cubicBezTo>
                <a:cubicBezTo>
                  <a:pt x="710204" y="681174"/>
                  <a:pt x="705501" y="682924"/>
                  <a:pt x="701543" y="684817"/>
                </a:cubicBezTo>
                <a:cubicBezTo>
                  <a:pt x="697585" y="686709"/>
                  <a:pt x="694344" y="688430"/>
                  <a:pt x="691820" y="689979"/>
                </a:cubicBezTo>
                <a:cubicBezTo>
                  <a:pt x="689296" y="691528"/>
                  <a:pt x="687518" y="692302"/>
                  <a:pt x="686486" y="692302"/>
                </a:cubicBezTo>
                <a:cubicBezTo>
                  <a:pt x="685912" y="692302"/>
                  <a:pt x="685367" y="692159"/>
                  <a:pt x="684851" y="691872"/>
                </a:cubicBezTo>
                <a:cubicBezTo>
                  <a:pt x="684335" y="691585"/>
                  <a:pt x="683876" y="691069"/>
                  <a:pt x="683474" y="690323"/>
                </a:cubicBezTo>
                <a:cubicBezTo>
                  <a:pt x="683073" y="689578"/>
                  <a:pt x="682786" y="688545"/>
                  <a:pt x="682614" y="687226"/>
                </a:cubicBezTo>
                <a:cubicBezTo>
                  <a:pt x="682442" y="685906"/>
                  <a:pt x="682356" y="684329"/>
                  <a:pt x="682356" y="682493"/>
                </a:cubicBezTo>
                <a:cubicBezTo>
                  <a:pt x="682356" y="679167"/>
                  <a:pt x="682614" y="676528"/>
                  <a:pt x="683130" y="674578"/>
                </a:cubicBezTo>
                <a:cubicBezTo>
                  <a:pt x="683646" y="672627"/>
                  <a:pt x="684593" y="670964"/>
                  <a:pt x="685969" y="669587"/>
                </a:cubicBezTo>
                <a:cubicBezTo>
                  <a:pt x="687346" y="668211"/>
                  <a:pt x="689755" y="666605"/>
                  <a:pt x="693197" y="664769"/>
                </a:cubicBezTo>
                <a:cubicBezTo>
                  <a:pt x="696638" y="662933"/>
                  <a:pt x="700682" y="661299"/>
                  <a:pt x="705329" y="659865"/>
                </a:cubicBezTo>
                <a:cubicBezTo>
                  <a:pt x="709975" y="658431"/>
                  <a:pt x="715023" y="657226"/>
                  <a:pt x="720472" y="656251"/>
                </a:cubicBezTo>
                <a:cubicBezTo>
                  <a:pt x="725921" y="655276"/>
                  <a:pt x="731514" y="654788"/>
                  <a:pt x="737250" y="654788"/>
                </a:cubicBezTo>
                <a:close/>
                <a:moveTo>
                  <a:pt x="576985" y="654788"/>
                </a:moveTo>
                <a:cubicBezTo>
                  <a:pt x="588113" y="654788"/>
                  <a:pt x="597578" y="656050"/>
                  <a:pt x="605379" y="658574"/>
                </a:cubicBezTo>
                <a:cubicBezTo>
                  <a:pt x="613180" y="661098"/>
                  <a:pt x="619490" y="664798"/>
                  <a:pt x="624308" y="669673"/>
                </a:cubicBezTo>
                <a:cubicBezTo>
                  <a:pt x="629126" y="674549"/>
                  <a:pt x="632625" y="680601"/>
                  <a:pt x="634805" y="687828"/>
                </a:cubicBezTo>
                <a:cubicBezTo>
                  <a:pt x="636985" y="695056"/>
                  <a:pt x="638075" y="703488"/>
                  <a:pt x="638075" y="713124"/>
                </a:cubicBezTo>
                <a:lnTo>
                  <a:pt x="638075" y="817578"/>
                </a:lnTo>
                <a:cubicBezTo>
                  <a:pt x="638075" y="818955"/>
                  <a:pt x="637616" y="819987"/>
                  <a:pt x="636698" y="820676"/>
                </a:cubicBezTo>
                <a:cubicBezTo>
                  <a:pt x="635780" y="821364"/>
                  <a:pt x="634518" y="821880"/>
                  <a:pt x="632912" y="822224"/>
                </a:cubicBezTo>
                <a:cubicBezTo>
                  <a:pt x="631306" y="822569"/>
                  <a:pt x="628954" y="822741"/>
                  <a:pt x="625857" y="822741"/>
                </a:cubicBezTo>
                <a:cubicBezTo>
                  <a:pt x="622874" y="822741"/>
                  <a:pt x="620493" y="822569"/>
                  <a:pt x="618715" y="822224"/>
                </a:cubicBezTo>
                <a:cubicBezTo>
                  <a:pt x="616937" y="821880"/>
                  <a:pt x="615646" y="821364"/>
                  <a:pt x="614843" y="820676"/>
                </a:cubicBezTo>
                <a:cubicBezTo>
                  <a:pt x="614040" y="819987"/>
                  <a:pt x="613639" y="818955"/>
                  <a:pt x="613639" y="817578"/>
                </a:cubicBezTo>
                <a:lnTo>
                  <a:pt x="613639" y="802091"/>
                </a:lnTo>
                <a:cubicBezTo>
                  <a:pt x="606870" y="809318"/>
                  <a:pt x="599327" y="814940"/>
                  <a:pt x="591010" y="818955"/>
                </a:cubicBezTo>
                <a:cubicBezTo>
                  <a:pt x="582693" y="822970"/>
                  <a:pt x="573888" y="824978"/>
                  <a:pt x="564595" y="824978"/>
                </a:cubicBezTo>
                <a:cubicBezTo>
                  <a:pt x="556450" y="824978"/>
                  <a:pt x="549079" y="823917"/>
                  <a:pt x="542483" y="821794"/>
                </a:cubicBezTo>
                <a:cubicBezTo>
                  <a:pt x="535886" y="819672"/>
                  <a:pt x="530265" y="816603"/>
                  <a:pt x="525619" y="812588"/>
                </a:cubicBezTo>
                <a:cubicBezTo>
                  <a:pt x="520972" y="808573"/>
                  <a:pt x="517359" y="803640"/>
                  <a:pt x="514777" y="797789"/>
                </a:cubicBezTo>
                <a:cubicBezTo>
                  <a:pt x="512196" y="791938"/>
                  <a:pt x="510906" y="785284"/>
                  <a:pt x="510906" y="777827"/>
                </a:cubicBezTo>
                <a:cubicBezTo>
                  <a:pt x="510906" y="769108"/>
                  <a:pt x="512684" y="761537"/>
                  <a:pt x="516240" y="755112"/>
                </a:cubicBezTo>
                <a:cubicBezTo>
                  <a:pt x="519797" y="748688"/>
                  <a:pt x="524902" y="743353"/>
                  <a:pt x="531556" y="739109"/>
                </a:cubicBezTo>
                <a:cubicBezTo>
                  <a:pt x="538209" y="734864"/>
                  <a:pt x="546355" y="731680"/>
                  <a:pt x="555991" y="729558"/>
                </a:cubicBezTo>
                <a:cubicBezTo>
                  <a:pt x="565628" y="727436"/>
                  <a:pt x="576469" y="726375"/>
                  <a:pt x="588515" y="726375"/>
                </a:cubicBezTo>
                <a:lnTo>
                  <a:pt x="609853" y="726375"/>
                </a:lnTo>
                <a:lnTo>
                  <a:pt x="609853" y="714329"/>
                </a:lnTo>
                <a:cubicBezTo>
                  <a:pt x="609853" y="708363"/>
                  <a:pt x="609222" y="703086"/>
                  <a:pt x="607960" y="698497"/>
                </a:cubicBezTo>
                <a:cubicBezTo>
                  <a:pt x="606698" y="693908"/>
                  <a:pt x="604662" y="690094"/>
                  <a:pt x="601851" y="687054"/>
                </a:cubicBezTo>
                <a:cubicBezTo>
                  <a:pt x="599041" y="684014"/>
                  <a:pt x="595398" y="681719"/>
                  <a:pt x="590924" y="680170"/>
                </a:cubicBezTo>
                <a:cubicBezTo>
                  <a:pt x="586450" y="678622"/>
                  <a:pt x="580943" y="677847"/>
                  <a:pt x="574404" y="677847"/>
                </a:cubicBezTo>
                <a:cubicBezTo>
                  <a:pt x="567406" y="677847"/>
                  <a:pt x="561125" y="678679"/>
                  <a:pt x="555561" y="680342"/>
                </a:cubicBezTo>
                <a:cubicBezTo>
                  <a:pt x="549997" y="682006"/>
                  <a:pt x="545121" y="683841"/>
                  <a:pt x="540934" y="685849"/>
                </a:cubicBezTo>
                <a:cubicBezTo>
                  <a:pt x="536747" y="687857"/>
                  <a:pt x="533248" y="689692"/>
                  <a:pt x="530437" y="691356"/>
                </a:cubicBezTo>
                <a:cubicBezTo>
                  <a:pt x="527626" y="693019"/>
                  <a:pt x="525533" y="693851"/>
                  <a:pt x="524156" y="693851"/>
                </a:cubicBezTo>
                <a:cubicBezTo>
                  <a:pt x="523238" y="693851"/>
                  <a:pt x="522435" y="693621"/>
                  <a:pt x="521747" y="693163"/>
                </a:cubicBezTo>
                <a:cubicBezTo>
                  <a:pt x="521058" y="692704"/>
                  <a:pt x="520456" y="692015"/>
                  <a:pt x="519940" y="691098"/>
                </a:cubicBezTo>
                <a:cubicBezTo>
                  <a:pt x="519424" y="690180"/>
                  <a:pt x="519051" y="689004"/>
                  <a:pt x="518821" y="687570"/>
                </a:cubicBezTo>
                <a:cubicBezTo>
                  <a:pt x="518592" y="686136"/>
                  <a:pt x="518477" y="684558"/>
                  <a:pt x="518477" y="682838"/>
                </a:cubicBezTo>
                <a:cubicBezTo>
                  <a:pt x="518477" y="679970"/>
                  <a:pt x="518678" y="677704"/>
                  <a:pt x="519080" y="676040"/>
                </a:cubicBezTo>
                <a:cubicBezTo>
                  <a:pt x="519481" y="674377"/>
                  <a:pt x="520456" y="672800"/>
                  <a:pt x="522005" y="671308"/>
                </a:cubicBezTo>
                <a:cubicBezTo>
                  <a:pt x="523554" y="669817"/>
                  <a:pt x="526221" y="668067"/>
                  <a:pt x="530007" y="666060"/>
                </a:cubicBezTo>
                <a:cubicBezTo>
                  <a:pt x="533793" y="664052"/>
                  <a:pt x="538152" y="662216"/>
                  <a:pt x="543085" y="660553"/>
                </a:cubicBezTo>
                <a:cubicBezTo>
                  <a:pt x="548018" y="658889"/>
                  <a:pt x="553410" y="657513"/>
                  <a:pt x="559261" y="656423"/>
                </a:cubicBezTo>
                <a:cubicBezTo>
                  <a:pt x="565112" y="655333"/>
                  <a:pt x="571020" y="654788"/>
                  <a:pt x="576985" y="654788"/>
                </a:cubicBezTo>
                <a:close/>
                <a:moveTo>
                  <a:pt x="768360" y="232"/>
                </a:moveTo>
                <a:cubicBezTo>
                  <a:pt x="1065118" y="7807"/>
                  <a:pt x="1329058" y="199446"/>
                  <a:pt x="1404958" y="479611"/>
                </a:cubicBezTo>
                <a:lnTo>
                  <a:pt x="1498998" y="479613"/>
                </a:lnTo>
                <a:lnTo>
                  <a:pt x="1329314" y="637074"/>
                </a:lnTo>
                <a:lnTo>
                  <a:pt x="1112454" y="479613"/>
                </a:lnTo>
                <a:lnTo>
                  <a:pt x="1205762" y="479613"/>
                </a:lnTo>
                <a:cubicBezTo>
                  <a:pt x="1123870" y="246945"/>
                  <a:pt x="876921" y="113907"/>
                  <a:pt x="635159" y="172215"/>
                </a:cubicBezTo>
                <a:cubicBezTo>
                  <a:pt x="418678" y="224424"/>
                  <a:pt x="266319" y="416446"/>
                  <a:pt x="266319" y="637075"/>
                </a:cubicBezTo>
                <a:lnTo>
                  <a:pt x="73047" y="637074"/>
                </a:lnTo>
                <a:cubicBezTo>
                  <a:pt x="73047" y="325203"/>
                  <a:pt x="312834" y="59191"/>
                  <a:pt x="639621" y="8533"/>
                </a:cubicBezTo>
                <a:cubicBezTo>
                  <a:pt x="682902" y="1825"/>
                  <a:pt x="725966" y="-850"/>
                  <a:pt x="768360" y="2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800" dirty="0"/>
          </a:p>
        </p:txBody>
      </p:sp>
      <p:sp>
        <p:nvSpPr>
          <p:cNvPr id="10" name="Прямоугольник 9">
            <a:hlinkClick r:id="" action="ppaction://noaction"/>
          </p:cNvPr>
          <p:cNvSpPr/>
          <p:nvPr/>
        </p:nvSpPr>
        <p:spPr>
          <a:xfrm>
            <a:off x="9601200" y="4457700"/>
            <a:ext cx="1857375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57909" y="1402125"/>
            <a:ext cx="3848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Брейтовский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народный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краеведческий музей находится в центре села Брейтово в деревянном доме с резными наличниками.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05" y="1429431"/>
            <a:ext cx="7190072" cy="4743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3433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328</Words>
  <Application>Microsoft Office PowerPoint</Application>
  <PresentationFormat>Произвольный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«Здесь Родины моей начало…» 3 этап, 8-11 классы «Мой край родной глазами туриста» </vt:lpstr>
      <vt:lpstr>Слайд 2</vt:lpstr>
      <vt:lpstr>Слайд 3</vt:lpstr>
      <vt:lpstr>Парк победы</vt:lpstr>
      <vt:lpstr>Слайд 5</vt:lpstr>
      <vt:lpstr>Памятник генерал-адъютанту Зиновьеву</vt:lpstr>
      <vt:lpstr>Слайд 7</vt:lpstr>
      <vt:lpstr>Памятник первому трактору</vt:lpstr>
      <vt:lpstr>Брейтовский историко-краеведческий музей</vt:lpstr>
      <vt:lpstr>Прощеный ручей</vt:lpstr>
      <vt:lpstr>Панорама Ситской битвы</vt:lpstr>
      <vt:lpstr>Ждем вас в гости снова!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Добрынин</dc:creator>
  <cp:lastModifiedBy>Наталия</cp:lastModifiedBy>
  <cp:revision>34</cp:revision>
  <dcterms:created xsi:type="dcterms:W3CDTF">2025-02-05T18:58:02Z</dcterms:created>
  <dcterms:modified xsi:type="dcterms:W3CDTF">2025-02-23T11:56:53Z</dcterms:modified>
</cp:coreProperties>
</file>