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5" r:id="rId5"/>
    <p:sldId id="264" r:id="rId6"/>
    <p:sldId id="259" r:id="rId7"/>
    <p:sldId id="265" r:id="rId8"/>
    <p:sldId id="277" r:id="rId9"/>
    <p:sldId id="258" r:id="rId10"/>
    <p:sldId id="266" r:id="rId11"/>
    <p:sldId id="260" r:id="rId12"/>
    <p:sldId id="268" r:id="rId13"/>
    <p:sldId id="267" r:id="rId14"/>
    <p:sldId id="269" r:id="rId15"/>
    <p:sldId id="276" r:id="rId16"/>
    <p:sldId id="274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breytovskiy_dom_kultu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imag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9EC"/>
              </a:clrFrom>
              <a:clrTo>
                <a:srgbClr val="FBF9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6" y="117149"/>
            <a:ext cx="8858280" cy="5097801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 t="7540" b="14224"/>
          <a:stretch>
            <a:fillRect/>
          </a:stretch>
        </p:blipFill>
        <p:spPr bwMode="auto">
          <a:xfrm>
            <a:off x="0" y="4500546"/>
            <a:ext cx="5429288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3428976"/>
            <a:ext cx="398508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42844" y="142852"/>
            <a:ext cx="3500462" cy="2786082"/>
          </a:xfrm>
          <a:prstGeom prst="wedgeRoundRectCallout">
            <a:avLst>
              <a:gd name="adj1" fmla="val -8175"/>
              <a:gd name="adj2" fmla="val 7542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Брейтовский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театр – старейший творческий коллектив Ярославской области, образованный в 1940-х как драматический кружок.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AutoShape 3" descr="https://sun9-66.userapi.com/impg/Tg_YaBLn_ej7S7ERE934CStwatfglPKauXR9-Q/QuV8cjP5IYU.jpg?size=1280x960&amp;quality=95&amp;sign=6c652647071a156ba16ead1d3e84402a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9" name="AutoShape 5" descr="https://sun9-66.userapi.com/impg/Tg_YaBLn_ej7S7ERE934CStwatfglPKauXR9-Q/QuV8cjP5IYU.jpg?size=1280x960&amp;quality=95&amp;sign=6c652647071a156ba16ead1d3e84402a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https://sun9-66.userapi.com/impg/Tg_YaBLn_ej7S7ERE934CStwatfglPKauXR9-Q/QuV8cjP5IYU.jpg?size=2560x1920&amp;quality=95&amp;sign=98a49941a94d95258e4cd7432d6a1e9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2" y="142852"/>
            <a:ext cx="5214974" cy="2786082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июля 1966 года ему было присвоено звание «народный». На сцене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Брейтовского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Дома культуры зрители могли увидеть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классические произведения,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пьесы на деревенскую тему, а также детские сказки.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https://sun9-45.userapi.com/impf/c850732/v850732899/f7ff1/wvhWMmBAiIg.jpg?size=770x640&amp;quality=96&amp;sign=fa9368867a7b11d4ec9a0af28860d421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пк\Desktop\dqX5wRnFFq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00438"/>
            <a:ext cx="2603745" cy="2286016"/>
          </a:xfrm>
          <a:prstGeom prst="rect">
            <a:avLst/>
          </a:prstGeom>
          <a:noFill/>
        </p:spPr>
      </p:pic>
      <p:pic>
        <p:nvPicPr>
          <p:cNvPr id="23556" name="Picture 4" descr="C:\Users\пк\Desktop\wvhWMmBAi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143248"/>
            <a:ext cx="369580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4462" y="3929066"/>
            <a:ext cx="2499538" cy="260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857752" y="214290"/>
            <a:ext cx="4143404" cy="2928958"/>
          </a:xfrm>
          <a:prstGeom prst="wedgeRoundRectCallout">
            <a:avLst>
              <a:gd name="adj1" fmla="val 14813"/>
              <a:gd name="adj2" fmla="val 736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 2024 году стал функционировать кукольный театр.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 руководит Д.Н.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Дрыга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Кукол озвучивают сотрудники Дома Культуры и ученики школы.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57562"/>
            <a:ext cx="229720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14356"/>
            <a:ext cx="46434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4071918"/>
            <a:ext cx="3143272" cy="2143164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время существования театра зрители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увидели уже 2 спектакля. </a:t>
            </a:r>
            <a:endParaRPr lang="ru-RU" sz="2400" dirty="0" smtClean="0"/>
          </a:p>
          <a:p>
            <a:pPr algn="ctr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071942"/>
            <a:ext cx="23622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42844" y="214290"/>
            <a:ext cx="8858312" cy="3429024"/>
          </a:xfrm>
          <a:prstGeom prst="wedgeRoundRectCallout">
            <a:avLst>
              <a:gd name="adj1" fmla="val 30678"/>
              <a:gd name="adj2" fmla="val 6430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Обращает на себя внимание необычный памятник, находящийся перед Домом Культуры. Он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честь первых трактористов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района. Идея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установки памятника возникла еще в 1971 году в ходе подготовки к 40-летию образования машинно-тракторной станции. Для этого как нельзя лучше подошел колесный со шпорами «Универсал 2» Владимирского тракторного завода. Трактор прибыл в Брейтово в начале 30-х годов в период коллективизации. На нем работал один из первых трактористов Владимир Смелов.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https://sun9-48.userapi.com/s/v1/ig2/H45l04hw-Wrn1splA3IOc-iTh9TKeuZvss99tgrIFaIJ1hCwHI89e4tGl8SGijR1ncFN67spFkvXUAoFWlS1GV-a.jpg?quality=95&amp;as=32x31,48x46,72x69,108x104,160x154,240x231,360x347,383x369&amp;from=bu&amp;u=bksIyIzTmOPqwEP8iKDIBb34955vrIMLiP3Nri1xLI4&amp;cs=383x3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929066"/>
            <a:ext cx="3062361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2857496"/>
            <a:ext cx="23622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14282" y="214290"/>
            <a:ext cx="8643998" cy="1643074"/>
          </a:xfrm>
          <a:prstGeom prst="wedgeRoundRectCallout">
            <a:avLst>
              <a:gd name="adj1" fmla="val 33400"/>
              <a:gd name="adj2" fmla="val 999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Совершенно недавно рядом с Домом Культуры появился и еще один центр притяжения -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арт-объект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символизирующий близость к морю нашего села. Цвет паруса иногда символизирует события, происходящие в районе.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пк\Desktop\O7CUWGO6I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590550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2643182"/>
            <a:ext cx="2143140" cy="324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14282" y="214290"/>
            <a:ext cx="8643998" cy="1928802"/>
          </a:xfrm>
          <a:prstGeom prst="wedgeRoundRectCallout">
            <a:avLst>
              <a:gd name="adj1" fmla="val -29037"/>
              <a:gd name="adj2" fmla="val 9272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Незаметно следуя по улице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Республиканской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мы перемещаемся на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Советскую площадь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Некогда она служила сценой для проведения массовых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мероприятий. Сейчас здесь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построили храм Иоанна Предтечи и Рождества Пресвятой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Богородицы.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xF-1tJeI3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571744"/>
            <a:ext cx="533403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2643182"/>
            <a:ext cx="2143140" cy="324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14282" y="214290"/>
            <a:ext cx="8643998" cy="2143140"/>
          </a:xfrm>
          <a:prstGeom prst="wedgeRoundRectCallout">
            <a:avLst>
              <a:gd name="adj1" fmla="val -29037"/>
              <a:gd name="adj2" fmla="val 9272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2009 году началось строительство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храма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Памятный Крест на месте его возведения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освещен, а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2011 года в стенах строящегося храма в день празднования Рождества Иоанна Предтечи  (7 июля н.ст.) проходили богослужения, собиравшие большое количество молившихся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 тех пор ежегодны Леушинские стояния.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xF-1tJeI3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571744"/>
            <a:ext cx="533403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2844" y="214290"/>
            <a:ext cx="6572296" cy="3071834"/>
          </a:xfrm>
          <a:prstGeom prst="wedgeRoundRectCallout">
            <a:avLst>
              <a:gd name="adj1" fmla="val 62892"/>
              <a:gd name="adj2" fmla="val -2127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входом на набережную установлен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генерал-адъютанту Н.В.Зиновьеву. Он был возведен благодарными крепостными крестьянами 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то, что одним из первых, ещё до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реформы,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освободил своих крестьян от крепостной зависимости. В советское время памятник был снесён, восстановлен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лишь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1999 году.</a:t>
            </a:r>
          </a:p>
          <a:p>
            <a:pPr algn="ctr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AutoShape 5" descr="https://sun9-38.userapi.com/impg/AVDNpj-yCdI1yJ24SLOUrR9VNlGiariqlWlq0w/0F_DqR42vOs.jpg?size=811x1080&amp;quality=95&amp;sign=feb6e3f484e8cf26ab986612f9b7af72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https://sun9-46.userapi.com/impg/PiBjYMJSIGUJYHNlkhD3GkjQUHYCGlVIeRHldQ/1jiimQXd5DU.jpg?size=810x1080&amp;quality=95&amp;sign=2fabc675ba72590700345c35a639f73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sun9-77.userapi.com/s/v1/ig2/4i6VPBqNVi5XUutwxIFQgAHNtZpqwk8V5IbZfwowxesFSKVWpEAW3K2YKfIouwJHDv4kMq3m4nr0gR9qcmKBFiTG.jpg?quality=95&amp;as=32x31,48x47,72x70,108x105,160x156,240x234,360x351,480x469,540x527,640x625,720x703,1080x1054,1280x1249,1440x1406,2560x2499&amp;from=bu&amp;u=xInrj2joFb67gCvsJtDP_gpv3luRiK7CxW5nN7KN4_4&amp;cs=807x7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9" name="Picture 1" descr="C:\Users\пк\Desktop\U83uDMATe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55558"/>
            <a:ext cx="2286016" cy="3402442"/>
          </a:xfrm>
          <a:prstGeom prst="rect">
            <a:avLst/>
          </a:prstGeom>
          <a:noFill/>
        </p:spPr>
      </p:pic>
      <p:pic>
        <p:nvPicPr>
          <p:cNvPr id="7170" name="Picture 2" descr="C:\Users\пк\Desktop\d_lBoeXJaY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714752"/>
            <a:ext cx="4143404" cy="3009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2844" y="214290"/>
            <a:ext cx="6572296" cy="3214710"/>
          </a:xfrm>
          <a:prstGeom prst="wedgeRoundRectCallout">
            <a:avLst>
              <a:gd name="adj1" fmla="val 62892"/>
              <a:gd name="adj2" fmla="val -2127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Венчает наш экскурсионный маршрут «вишенка на торте», изюминка нашего края – набережная Рыбинского водохранилища. Говорят, там самые красивые закаты,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 есть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пешеходные дорожки, освещение, беседки, крытые качели, высажены деревья и кустарники</a:t>
            </a:r>
            <a:r>
              <a:rPr lang="ru-RU" sz="2400" dirty="0" smtClean="0"/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Здесь есть и детская зона: городок-корабль, качели.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AutoShape 5" descr="https://sun9-38.userapi.com/impg/AVDNpj-yCdI1yJ24SLOUrR9VNlGiariqlWlq0w/0F_DqR42vOs.jpg?size=811x1080&amp;quality=95&amp;sign=feb6e3f484e8cf26ab986612f9b7af72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https://sun9-46.userapi.com/impg/PiBjYMJSIGUJYHNlkhD3GkjQUHYCGlVIeRHldQ/1jiimQXd5DU.jpg?size=810x1080&amp;quality=95&amp;sign=2fabc675ba72590700345c35a639f73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sun9-77.userapi.com/s/v1/ig2/4i6VPBqNVi5XUutwxIFQgAHNtZpqwk8V5IbZfwowxesFSKVWpEAW3K2YKfIouwJHDv4kMq3m4nr0gR9qcmKBFiTG.jpg?quality=95&amp;as=32x31,48x47,72x70,108x105,160x156,240x234,360x351,480x469,540x527,640x625,720x703,1080x1054,1280x1249,1440x1406,2560x2499&amp;from=bu&amp;u=xInrj2joFb67gCvsJtDP_gpv3luRiK7CxW5nN7KN4_4&amp;cs=807x7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4" name="AutoShape 2" descr="https://sun9-47.userapi.com/impg/hRX6WQHK4TGw583XgUt4drMRAAdTF6vPuo2HEw/OkE1KGQCug4.jpg?size=1280x960&amp;quality=95&amp;sign=85857b44259e0e3a33c01bda97da966a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пк\Desktop\OkE1KGQCu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4143404" cy="3107553"/>
          </a:xfrm>
          <a:prstGeom prst="rect">
            <a:avLst/>
          </a:prstGeom>
          <a:noFill/>
        </p:spPr>
      </p:pic>
      <p:pic>
        <p:nvPicPr>
          <p:cNvPr id="8196" name="Picture 4" descr="C:\Users\пк\Desktop\jOjz_GKTVj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920" y="3517951"/>
            <a:ext cx="4165508" cy="3125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64293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Ждем вас на нашей экскурсии!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7" name="Picture 1" descr="C:\Users\пк\Desktop\JebyXMyAVq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500306"/>
            <a:ext cx="5286412" cy="3964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429000"/>
            <a:ext cx="2143140" cy="324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6357982" y="357166"/>
            <a:ext cx="2714612" cy="2928958"/>
          </a:xfrm>
          <a:prstGeom prst="wedgeRoundRectCallout">
            <a:avLst>
              <a:gd name="adj1" fmla="val 22363"/>
              <a:gd name="adj2" fmla="val 7883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нашем родном селе Брейтово 60 улиц. Самые протяженные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Республиканская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Первомайская.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40"/>
            <a:ext cx="628523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64293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Приветствуем вас!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429000"/>
            <a:ext cx="2143140" cy="324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14282" y="4500570"/>
            <a:ext cx="5786478" cy="2000264"/>
          </a:xfrm>
          <a:prstGeom prst="wedgeRoundRectCallout">
            <a:avLst>
              <a:gd name="adj1" fmla="val 67339"/>
              <a:gd name="adj2" fmla="val -474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этих улицах расположены исторические объекты, административные здания, общественные организации.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87868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Приветствуем вас!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b="7499"/>
          <a:stretch>
            <a:fillRect/>
          </a:stretch>
        </p:blipFill>
        <p:spPr bwMode="auto">
          <a:xfrm>
            <a:off x="285720" y="1142984"/>
            <a:ext cx="5786478" cy="3152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60" y="1357298"/>
            <a:ext cx="2143140" cy="324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26" y="0"/>
            <a:ext cx="87868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Приветствуем вас!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85720" y="928670"/>
            <a:ext cx="5929354" cy="2428892"/>
          </a:xfrm>
          <a:prstGeom prst="wedgeRoundRectCallout">
            <a:avLst>
              <a:gd name="adj1" fmla="val 67856"/>
              <a:gd name="adj2" fmla="val 794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предлагаем вам пройтись пешком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самой интересной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довольно длинной улице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Республиканской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 название она получила в честь советских республик. До 1974 года она была проселочной, затем её асфальтировали.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000496" y="4357694"/>
            <a:ext cx="3143272" cy="2071702"/>
          </a:xfrm>
          <a:prstGeom prst="wedgeRoundRectCallout">
            <a:avLst>
              <a:gd name="adj1" fmla="val -90447"/>
              <a:gd name="adj2" fmla="val -6409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Наша экскурсия будет длиться 45 мин, протяженность всего маршрута – около 2 км.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2499538" cy="260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71414"/>
            <a:ext cx="87868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Начнем п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рогулку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85720" y="928670"/>
            <a:ext cx="5929354" cy="1785950"/>
          </a:xfrm>
          <a:prstGeom prst="wedgeRoundRectCallout">
            <a:avLst>
              <a:gd name="adj1" fmla="val 74238"/>
              <a:gd name="adj2" fmla="val -4257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Наша прогулкой будет пешей: сейчас достаточно прохладно, поэтому необходимо утеплиться. Путешествие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наше начнем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Брейтовской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школы, где учится более 400 учеников.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3800483" cy="374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4143372" y="3500438"/>
            <a:ext cx="4857784" cy="321471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История школы начинается с 1869 года.  Первоначально это было земское начальное училище.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 до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1939 года школа носила имя Сталина. В 1980 году школа переехала в это здание, в котором мы учимся сейчас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Великие слова В.И. Ленина выложены на стене школы.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86190"/>
            <a:ext cx="4778290" cy="287653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7299" y="0"/>
            <a:ext cx="219670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85720" y="142852"/>
            <a:ext cx="7143800" cy="3571900"/>
          </a:xfrm>
          <a:prstGeom prst="wedgeRoundRectCallout">
            <a:avLst>
              <a:gd name="adj1" fmla="val 54158"/>
              <a:gd name="adj2" fmla="val -2278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Пойдем прямо, оглядываясь по сторонам. Слева вы сможете увидеть больничный переулок, который берет свое название от местонахождения там поликлиники и приемного покоя. А справа – банк. Но мы остановимся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здания филиала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историко-краеведческого музея, который распахнул свои двери 6 ноября 1962 года. Сейчас его фонды насчитывают более 1400 экспонатов: предметы этнографии, документы,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фотографии.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AutoShape 5" descr="https://sun9-38.userapi.com/impg/AVDNpj-yCdI1yJ24SLOUrR9VNlGiariqlWlq0w/0F_DqR42vOs.jpg?size=811x1080&amp;quality=95&amp;sign=feb6e3f484e8cf26ab986612f9b7af72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3" descr="C:\Users\пк\Desktop\1jiimQXd5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786190"/>
            <a:ext cx="3528893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4" y="0"/>
            <a:ext cx="235743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2844" y="214290"/>
            <a:ext cx="6858048" cy="3214710"/>
          </a:xfrm>
          <a:prstGeom prst="wedgeRoundRectCallout">
            <a:avLst>
              <a:gd name="adj1" fmla="val 57465"/>
              <a:gd name="adj2" fmla="val -2246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музее проходят выставки, мастер-классы, музейные программы, экскурсии для взрослых и детей. До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2024 года существовало только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филиала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данный момент фонд расширился: музей получил еще одно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здание на ул. Депутатской,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прошли экспозиции ко дню Снеговика и дню снятия блокады Ленинграда. Музей предлагает насыщенную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программу для туристов.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AutoShape 5" descr="https://sun9-38.userapi.com/impg/AVDNpj-yCdI1yJ24SLOUrR9VNlGiariqlWlq0w/0F_DqR42vOs.jpg?size=811x1080&amp;quality=95&amp;sign=feb6e3f484e8cf26ab986612f9b7af72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https://sun9-46.userapi.com/impg/PiBjYMJSIGUJYHNlkhD3GkjQUHYCGlVIeRHldQ/1jiimQXd5DU.jpg?size=810x1080&amp;quality=95&amp;sign=2fabc675ba72590700345c35a639f73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C:\Users\пк\Desktop\0F_DqR42v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4704260" cy="3143272"/>
          </a:xfrm>
          <a:prstGeom prst="rect">
            <a:avLst/>
          </a:prstGeom>
          <a:noFill/>
        </p:spPr>
      </p:pic>
      <p:sp>
        <p:nvSpPr>
          <p:cNvPr id="22534" name="AutoShape 6" descr="https://sun9-77.userapi.com/s/v1/ig2/4i6VPBqNVi5XUutwxIFQgAHNtZpqwk8V5IbZfwowxesFSKVWpEAW3K2YKfIouwJHDv4kMq3m4nr0gR9qcmKBFiTG.jpg?quality=95&amp;as=32x31,48x47,72x70,108x105,160x156,240x234,360x351,480x469,540x527,640x625,720x703,1080x1054,1280x1249,1440x1406,2560x2499&amp;from=bu&amp;u=xInrj2joFb67gCvsJtDP_gpv3luRiK7CxW5nN7KN4_4&amp;cs=807x7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5" name="Picture 7" descr="C:\Users\пк\Desktop\nLAjlSdpR_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86190"/>
            <a:ext cx="3643338" cy="2655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2844" y="214290"/>
            <a:ext cx="6572296" cy="2428892"/>
          </a:xfrm>
          <a:prstGeom prst="wedgeRoundRectCallout">
            <a:avLst>
              <a:gd name="adj1" fmla="val 62892"/>
              <a:gd name="adj2" fmla="val -2127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Неподалеку от музея находится прекрасный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Парк Победы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который безумно красив летом и осенью. Можно сделать прекрасные снимки, погонять мяч и просто насладиться красотой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Брейтовского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края.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AutoShape 5" descr="https://sun9-38.userapi.com/impg/AVDNpj-yCdI1yJ24SLOUrR9VNlGiariqlWlq0w/0F_DqR42vOs.jpg?size=811x1080&amp;quality=95&amp;sign=feb6e3f484e8cf26ab986612f9b7af72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https://sun9-46.userapi.com/impg/PiBjYMJSIGUJYHNlkhD3GkjQUHYCGlVIeRHldQ/1jiimQXd5DU.jpg?size=810x1080&amp;quality=95&amp;sign=2fabc675ba72590700345c35a639f73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sun9-77.userapi.com/s/v1/ig2/4i6VPBqNVi5XUutwxIFQgAHNtZpqwk8V5IbZfwowxesFSKVWpEAW3K2YKfIouwJHDv4kMq3m4nr0gR9qcmKBFiTG.jpg?quality=95&amp;as=32x31,48x47,72x70,108x105,160x156,240x234,360x351,480x469,540x527,640x625,720x703,1080x1054,1280x1249,1440x1406,2560x2499&amp;from=bu&amp;u=xInrj2joFb67gCvsJtDP_gpv3luRiK7CxW5nN7KN4_4&amp;cs=807x7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C:\Users\пк\Desktop\zHINp0Rp19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88" y="2786058"/>
            <a:ext cx="4502388" cy="3000420"/>
          </a:xfrm>
          <a:prstGeom prst="rect">
            <a:avLst/>
          </a:prstGeom>
          <a:noFill/>
        </p:spPr>
      </p:pic>
      <p:pic>
        <p:nvPicPr>
          <p:cNvPr id="32771" name="Picture 3" descr="C:\Users\пк\Desktop\EwJstbv4HF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9" y="3786190"/>
            <a:ext cx="4073557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3428976"/>
            <a:ext cx="398508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42844" y="285728"/>
            <a:ext cx="4000528" cy="3071834"/>
          </a:xfrm>
          <a:prstGeom prst="wedgeRoundRectCallout">
            <a:avLst>
              <a:gd name="adj1" fmla="val 1975"/>
              <a:gd name="adj2" fmla="val 6363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Короткой дорогой пройдем к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Брейтовскому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Дому Культуры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он находится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напротив музея.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стория Дома Культуры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начинается с 1907 года, тогда это был Народный дом.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AutoShape 3" descr="https://sun9-66.userapi.com/impg/Tg_YaBLn_ej7S7ERE934CStwatfglPKauXR9-Q/QuV8cjP5IYU.jpg?size=1280x960&amp;quality=95&amp;sign=6c652647071a156ba16ead1d3e84402a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9" name="AutoShape 5" descr="https://sun9-66.userapi.com/impg/Tg_YaBLn_ej7S7ERE934CStwatfglPKauXR9-Q/QuV8cjP5IYU.jpg?size=1280x960&amp;quality=95&amp;sign=6c652647071a156ba16ead1d3e84402a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https://sun9-66.userapi.com/impg/Tg_YaBLn_ej7S7ERE934CStwatfglPKauXR9-Q/QuV8cjP5IYU.jpg?size=2560x1920&amp;quality=95&amp;sign=98a49941a94d95258e4cd7432d6a1e9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1" descr="C:\Users\пк\Desktop\QuV8cjP5I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225" y="4071966"/>
            <a:ext cx="5270775" cy="278605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286248" y="285728"/>
            <a:ext cx="4714908" cy="357190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Сейчас на базе Дома Культуры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функционируют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детские кружки, а также два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театральных коллектива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Брейтовский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народный театр и кукольный. О премьерах можно узнать на сайте: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https://vk.com/breytovskiy_dom_kultury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621</Words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19</cp:revision>
  <dcterms:created xsi:type="dcterms:W3CDTF">2025-02-15T12:00:17Z</dcterms:created>
  <dcterms:modified xsi:type="dcterms:W3CDTF">2025-02-15T16:44:22Z</dcterms:modified>
</cp:coreProperties>
</file>