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4" r:id="rId11"/>
    <p:sldId id="266" r:id="rId12"/>
    <p:sldId id="268" r:id="rId13"/>
    <p:sldId id="269" r:id="rId14"/>
    <p:sldId id="267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204448" cy="1470025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Муниципальный дистанционный проект «Здесь Родины моей начало…»</a:t>
            </a:r>
            <a:br>
              <a:rPr lang="ru-RU" sz="2000" dirty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Исследовательский этап</a:t>
            </a:r>
            <a:r>
              <a:rPr lang="ru-RU" sz="2000" dirty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Наблюдение за погодой</a:t>
            </a:r>
            <a:r>
              <a:rPr lang="ru-RU" sz="2000" dirty="0" smtClean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»</a:t>
            </a:r>
            <a:r>
              <a:rPr lang="ru-RU" sz="2000" dirty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Yu Gothic Medium" panose="020B0500000000000000" pitchFamily="34" charset="-128"/>
                <a:cs typeface="Times New Roman" panose="02020603050405020304" pitchFamily="18" charset="0"/>
              </a:rPr>
              <a:t>Возрастная номинация: дошкольники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5733256"/>
            <a:ext cx="5508104" cy="1124744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algn="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учреждение: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МДОУ «Улыбка»</a:t>
            </a:r>
          </a:p>
          <a:p>
            <a:pPr algn="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команды: 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«Юные патриоты»</a:t>
            </a:r>
          </a:p>
          <a:p>
            <a:pPr algn="r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команды: </a:t>
            </a:r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Е.Г</a:t>
            </a:r>
            <a:endParaRPr lang="ru-RU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5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13993" cy="41964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февраля, понедельник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80729"/>
            <a:ext cx="3008313" cy="316835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наблюдали такое погодное явление как снежная крупа. Ловили на рукавичку крупинку снега, рассуждали почему называется «крупа», сделали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снежная крупа очень похожа на манную крупу.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нашли следы кошки, они вели к кормушке, сделали вывод: кошка наблюдала за птичками.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298050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1609" y="260648"/>
            <a:ext cx="3792421" cy="284431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580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февраля, вторник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80729"/>
            <a:ext cx="3008313" cy="136815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 определяли силу ветра  - лёгкий.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забываем фиксировать свои наблюдения в календаре</a:t>
            </a:r>
            <a:r>
              <a:rPr lang="ru-RU" smtClean="0"/>
              <a:t>.</a:t>
            </a:r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780928"/>
            <a:ext cx="4512502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332656"/>
            <a:ext cx="3456384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1161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февраля, среда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9"/>
            <a:ext cx="3096344" cy="2232248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Определили температуру воздуха.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день фиксации наблюдений в настольном календаре, но подкармливать зимующих птиц и наблюдать за погодой, осадками и поведением птиц у кормушек, домашних животных, мы продолжим.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140968"/>
            <a:ext cx="2520280" cy="336037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60648"/>
            <a:ext cx="257175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2043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328592" cy="49165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Дневники наблюдений за погодой в выходные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09356" y="276795"/>
            <a:ext cx="3056150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3573016"/>
            <a:ext cx="4320000" cy="2896299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8339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328592" cy="49165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дневников наблюдений в выходные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80112" y="908720"/>
            <a:ext cx="3336471" cy="26230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836712"/>
            <a:ext cx="3168352" cy="561662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погодой дети и родители наблюдали в разных уголках нашего района: с. Брейтово, с.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-Покровское, д. Носова, д. Набережная.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температура воздуха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различалась в разных населённых пунктах.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субботу холоднее всего было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Брейтове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13°С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Носове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10°С,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д. Набережной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2°С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–Покровском 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5°С.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Брейтово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5°С,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Носова 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7°С,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Набережная 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3°С,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с.Сить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-Покровское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7°С.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 календарь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занесли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погоде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Брейтова, так как все наблюдения вели в этом населённом пункте.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987062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8091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32856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9"/>
            <a:ext cx="3008313" cy="1008112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Украсили наш календарь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снежинками и животными/птицами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живущими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лесах.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328592" cy="49165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дневника наблюдений за погодой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908719"/>
            <a:ext cx="3168352" cy="4224469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55885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3960440" cy="468052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Погода в начале февраля умеренно морозная с переходом до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0°С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Осадки в виде долгожданного снега, снежной крупы.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Преобладала пасмурная погода.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Преобладал лёгкий ветер, иногда вовсе не ощущался – штиль.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Изменялась погода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дня: с солнечной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пасмурной.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наблюдения за погодой мы активно подкармливали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зимующих птиц,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изучали следы 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снегу,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оставленные птицами и домашними животными. Любовались деревьями в снегу и инее. Детям удалось ощутить радость от зимних развлечений: игры со снегом, катание на лыжах, санках.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49165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о погоде за период наблюдений с 3.02 по 12.02.2025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908720"/>
            <a:ext cx="3744416" cy="5083478"/>
          </a:xfrm>
        </p:spPr>
      </p:pic>
    </p:spTree>
    <p:extLst>
      <p:ext uri="{BB962C8B-B14F-4D97-AF65-F5344CB8AC3E}">
        <p14:creationId xmlns:p14="http://schemas.microsoft.com/office/powerpoint/2010/main" val="3607618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67744" y="764704"/>
            <a:ext cx="4896544" cy="49165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97195" y="1628800"/>
            <a:ext cx="363764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8484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35590"/>
            <a:ext cx="3610744" cy="49165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110" y="3861048"/>
            <a:ext cx="4176464" cy="283866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3672408" cy="410445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1800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наблюдения за погодой мы:</a:t>
            </a:r>
          </a:p>
          <a:p>
            <a:pPr marL="18000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становили на веранде уличный термометр;</a:t>
            </a:r>
          </a:p>
          <a:p>
            <a:pPr marL="18000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изготовили вертушку, для определения силы ветра;</a:t>
            </a:r>
          </a:p>
          <a:p>
            <a:pPr marL="180000" indent="-285750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календарь для фиксации своих наблюдений.</a:t>
            </a:r>
          </a:p>
          <a:p>
            <a:pPr marL="18000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обозначения дней недели мы использовали цветовую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символику,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представленную на настенном календаре наблюдений в группе, на нём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использовали интерактивный термометр для фиксации температуры воздуха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0403" y="692694"/>
            <a:ext cx="2147122" cy="3001867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96690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февраля, понедельник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260648"/>
            <a:ext cx="3578460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3008313" cy="180020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впервые к нам на кормушку прилетел  снегирь. Мы из окна группы за ним наблюдали, снегирь поклевал сало и залез в кормушку за семечками.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3" y="3140968"/>
            <a:ext cx="4456267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710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февраля, вторник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8329" y="188640"/>
            <a:ext cx="4493915" cy="337043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985787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Шёл снег.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удалось слепить первого снеговика.  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3671731"/>
            <a:ext cx="4114801" cy="2999015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5310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февраля, среда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88640"/>
            <a:ext cx="5111750" cy="3833812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9"/>
            <a:ext cx="3008313" cy="151216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Погода ясная, без осадков.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играть со снегом: построили горку для сюжетно-ролевых игр, кидали снежки в цель.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2706079"/>
            <a:ext cx="2592288" cy="400350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5305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9165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февраля, четверг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60648"/>
            <a:ext cx="4493915" cy="3370436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6093" y="980728"/>
            <a:ext cx="3008313" cy="244827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ведём подкормку птиц.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возле кормушки обнаружили следы птиц и шелуху от семечек, сделали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синички и воробьи брали семечки и съедали их под кормушкой, друг другу не мешали.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44175" y="3384418"/>
            <a:ext cx="2859782" cy="3813043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7662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февраля, пятница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0648"/>
            <a:ext cx="3510389" cy="468052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1"/>
            <a:ext cx="3008313" cy="100811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безветренная погода, снег лепится. </a:t>
            </a:r>
          </a:p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игры со снегом.</a:t>
            </a:r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85122"/>
            <a:ext cx="302433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5972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41964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 9 февраля - выходные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3024336" cy="237626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совместно с родителями вели дневник наблюдений за погодой в субботу и воскресенье. </a:t>
            </a:r>
          </a:p>
          <a:p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 понедельник все ребята принесли свои дневники, поделились своими наблюдениями и впечатлениями от проделанной работы.</a:t>
            </a:r>
          </a:p>
          <a:p>
            <a:endParaRPr 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60648"/>
            <a:ext cx="3033786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3768" y="3283293"/>
            <a:ext cx="3000286" cy="35561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83463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964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 9 февраля - выходные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80728"/>
            <a:ext cx="2624015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89856"/>
            <a:ext cx="2624015" cy="54000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803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627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Yu Gothic Medium</vt:lpstr>
      <vt:lpstr>Arial</vt:lpstr>
      <vt:lpstr>Calibri</vt:lpstr>
      <vt:lpstr>Times New Roman</vt:lpstr>
      <vt:lpstr>Тема Office</vt:lpstr>
      <vt:lpstr>Муниципальный дистанционный проект «Здесь Родины моей начало…» Исследовательский этап «Наблюдение за погодой» Возрастная номинация: дошкольники</vt:lpstr>
      <vt:lpstr>Подготовительный этап</vt:lpstr>
      <vt:lpstr>3 февраля, понедельник</vt:lpstr>
      <vt:lpstr>4 февраля, вторник</vt:lpstr>
      <vt:lpstr>5 февраля, среда</vt:lpstr>
      <vt:lpstr>6 февраля, четверг</vt:lpstr>
      <vt:lpstr>7 февраля, пятница</vt:lpstr>
      <vt:lpstr>8, 9 февраля - выходные</vt:lpstr>
      <vt:lpstr>8, 9 февраля - выходные</vt:lpstr>
      <vt:lpstr>10 февраля, понедельник</vt:lpstr>
      <vt:lpstr>11 февраля, вторник</vt:lpstr>
      <vt:lpstr>12 февраля, среда</vt:lpstr>
      <vt:lpstr>Дневники наблюдений за погодой в выходные</vt:lpstr>
      <vt:lpstr>Обсуждение дневников наблюдений в выходные</vt:lpstr>
      <vt:lpstr>Оформление дневника наблюдений за погодой</vt:lpstr>
      <vt:lpstr>Вывод о погоде за период наблюдений с 3.02 по 12.02.2025</vt:lpstr>
      <vt:lpstr>Спасибо за внимание!!!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Муниципальный дистанционный проект «Здесь Родины моей начало…» Викторина о природе Брейтовского края «Разноцветная  палитра живой природы» Возрастная номинация: дошкольники</dc:title>
  <dc:creator>1</dc:creator>
  <cp:lastModifiedBy>User</cp:lastModifiedBy>
  <cp:revision>26</cp:revision>
  <dcterms:created xsi:type="dcterms:W3CDTF">2025-02-14T05:12:19Z</dcterms:created>
  <dcterms:modified xsi:type="dcterms:W3CDTF">2025-02-14T11:39:51Z</dcterms:modified>
</cp:coreProperties>
</file>