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5" r:id="rId2"/>
    <p:sldId id="256" r:id="rId3"/>
    <p:sldId id="257" r:id="rId4"/>
    <p:sldId id="258" r:id="rId5"/>
    <p:sldId id="262" r:id="rId6"/>
    <p:sldId id="259" r:id="rId7"/>
    <p:sldId id="263" r:id="rId8"/>
    <p:sldId id="273" r:id="rId9"/>
    <p:sldId id="274" r:id="rId10"/>
    <p:sldId id="260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22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51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06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7671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55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453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704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3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6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96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44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07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98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10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9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12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2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9483C9-EDF3-4D22-A48D-C6A11E8F6F49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EF50C-9A83-4228-B43B-4F7FEE083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9673" y="4239491"/>
            <a:ext cx="4710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Команда «Патриоты», 3 этап,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возрастная номинация 5-7 классы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 Русская  Н.А.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Брейтовская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3481" y="1663844"/>
            <a:ext cx="7858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Виртуальная экскурсия по улицам родного села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«Где эта улица, где этот дом»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873" y="6345382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2025г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91440"/>
            <a:ext cx="8946541" cy="6156959"/>
          </a:xfrm>
        </p:spPr>
        <p:txBody>
          <a:bodyPr numCol="1"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что ж, сейчас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 Вами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народный историко-краеведческий музей. Расположен он в центре 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обычном деревянном доме с резными наличниками. Экспозиция музея посвящена истории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Ситцкого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края и быту местных жителей-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сицкарей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музее насчитывается более тысячи различных экспонатов материальной и духовной культуры.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2189" y="1753881"/>
            <a:ext cx="7392826" cy="49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24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95944"/>
            <a:ext cx="8946541" cy="60524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другой стороне улицы установлен памятник трактору.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памятник посвящен первому трактору, появившемуся в нашем селе в начале 30-х годов в период коллективизации сельского хозяйства. Расположен рядом с ДК.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862" y="1581281"/>
            <a:ext cx="8001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09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87384"/>
            <a:ext cx="8946541" cy="59610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перед Вами храм Иоанна Предтечи.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2010 года началось строительство храма в честь Рождества честного славного Пророка, Предтечи и Крестителя Господня Иоанна. Не случайно было принято решение строить именно такой храм- до затопления в Брейтово было два храма, один из которых был построен в 1767 году в честь Иоанна Предтечи.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662" y="1992671"/>
            <a:ext cx="6467623" cy="4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71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22070"/>
            <a:ext cx="8946541" cy="6026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двигаться дальше и перейдём на улицу Советскую. Сейчас перед Вами находится памятник Зиновьеву. Этот скромный памятник- стела из красного гранита является уникальным памятником исторического наследия не только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земли, но и всей истории Российской империи. Он был поставлен на деньги бывших крепостных крестьян тайного советника В.Н. Зиновьева, которых владелец отпустил на волю до официальной отмены крепостного права и наделил общины землей, что позволило избежать земельных бунтов при Александре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89008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Зиновьеву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297" y="1255803"/>
            <a:ext cx="3232150" cy="43116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1001" y="1255803"/>
            <a:ext cx="3223261" cy="42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70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3312" y="300446"/>
            <a:ext cx="8946541" cy="594795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Вы уже заметили, за памятником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распологается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наша красивая набережная. Пройдясь по ней мы придём к еще одной достопримечательности нашего села. И вот сейчас Вы видите каменный дом конца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века, который находится на улице Кооперативный переулок.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земли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волости малоплодородные, местные жители активно занимались ткачеством и торговлей. А где торговля, там и трактиры, чайные и прочие места, где купец мог обсудить и заключить большую сделку, да и просто отдохнуть от дел торговых.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Подобное заведение располагалось и в единственном каменном здании, сохранившемся от старого Брейтова практически в первозданном виде. После революции в нем находилась библиотека, контора РАИПО и другие учреждения. В настоящие время, по прихоти судьбы, этот дом опять стал «купеческим» - его выкупила семья местных предпринимателей.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10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Каменный дом конца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8446" y="1020911"/>
            <a:ext cx="8220146" cy="5480097"/>
          </a:xfrm>
        </p:spPr>
      </p:pic>
    </p:spTree>
    <p:extLst>
      <p:ext uri="{BB962C8B-B14F-4D97-AF65-F5344CB8AC3E}">
        <p14:creationId xmlns:p14="http://schemas.microsoft.com/office/powerpoint/2010/main" xmlns="" val="223364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9818"/>
            <a:ext cx="8946541" cy="607858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завершении нашей экскурсии, предлагаю пройти к часовне Николая Чудотворца.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2003 году на берегу Сити на месте бывшей улочки старого Брейтова была поставлена часовня в честь Леушинской иконы Божией Матери и Святого Николая Чудотворца в память о многочисленных потопленных храмах и монастырях.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 в ночь с 6 на 7 июля в день Рождества Иоанна Предтечи, в престольный праздник затопленного монастыря, сюда приезжают паломники из разных городов России. Около часовни служится Всенощное Бдение и всю ночь читаются акафисты. Так православные люди возвращают своими молитвами к жизни утраченные святыни и связывают прошлое с настоящим.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Богородице – Никольская часовня в Брейтово- первая в России часовня в честь Леушинской иконы Божьей Матери.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67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Часовня Николая Чудотворца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2412" b="407"/>
          <a:stretch/>
        </p:blipFill>
        <p:spPr>
          <a:xfrm>
            <a:off x="1362808" y="838565"/>
            <a:ext cx="8581292" cy="5840635"/>
          </a:xfrm>
        </p:spPr>
      </p:pic>
    </p:spTree>
    <p:extLst>
      <p:ext uri="{BB962C8B-B14F-4D97-AF65-F5344CB8AC3E}">
        <p14:creationId xmlns:p14="http://schemas.microsoft.com/office/powerpoint/2010/main" xmlns="" val="109270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03312" y="175846"/>
            <a:ext cx="8946541" cy="6072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гости, наша экскурсия подошла к концу. Мы очень рады что Вы приехали именно к нам, что Вам всё понравилось и Вы остались довольны. Ждём Вас в следующий раз, чтобы узнать всю историю нашего края.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0" b="3531"/>
          <a:stretch/>
        </p:blipFill>
        <p:spPr>
          <a:xfrm>
            <a:off x="1740877" y="1188456"/>
            <a:ext cx="8062546" cy="55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50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98938"/>
            <a:ext cx="8825658" cy="1776047"/>
          </a:xfrm>
        </p:spPr>
        <p:txBody>
          <a:bodyPr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Брейтово – глубинка Ярославской области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2315" y="1295202"/>
            <a:ext cx="1620799" cy="2395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841" y="2074985"/>
            <a:ext cx="6604907" cy="43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20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гости, предлагаем Вам ознакомиться с нашей картой и отправиться в небольшое путешествие по улочкам нашего села.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446" y="1779059"/>
            <a:ext cx="8084653" cy="4947937"/>
          </a:xfrm>
        </p:spPr>
      </p:pic>
    </p:spTree>
    <p:extLst>
      <p:ext uri="{BB962C8B-B14F-4D97-AF65-F5344CB8AC3E}">
        <p14:creationId xmlns:p14="http://schemas.microsoft.com/office/powerpoint/2010/main" xmlns="" val="68011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76226"/>
            <a:ext cx="8946541" cy="5972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селе 60 улиц. Самые протяжённые улицы Республиканская, её протяженность составляет 1053 метров и улица Первомайская.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" b="8508"/>
          <a:stretch/>
        </p:blipFill>
        <p:spPr bwMode="auto">
          <a:xfrm>
            <a:off x="960717" y="1351086"/>
            <a:ext cx="9864434" cy="48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781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61257"/>
            <a:ext cx="9712734" cy="6492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Начнём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нашу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экскурсию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 Республиканская и покажем Вам достопримечательности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первое место куда мы отправимся будет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любимая школа.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История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школы начинается в 1869 году. Она является преемницей двух школ, действующих в с. Брейтово с XIX века.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В ходе земской реформы 1864 года были созданы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земства-выборные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всесословного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Школа была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в 1869 году как земское начальное училище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располагала пятью зданиями: тремя учебными и двумя учебными мастерскими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1980 году школа переехала в новое здание, в котором мы учимся сейчас.</a:t>
            </a:r>
          </a:p>
        </p:txBody>
      </p:sp>
    </p:spTree>
    <p:extLst>
      <p:ext uri="{BB962C8B-B14F-4D97-AF65-F5344CB8AC3E}">
        <p14:creationId xmlns:p14="http://schemas.microsoft.com/office/powerpoint/2010/main" xmlns="" val="415980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95944"/>
            <a:ext cx="8946541" cy="6052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фотографии нашей школы тогда и сейчас.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961" y="1709329"/>
            <a:ext cx="5321130" cy="3502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423" y="1709329"/>
            <a:ext cx="5094514" cy="35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69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258" y="275828"/>
            <a:ext cx="8946541" cy="613083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школы мы хотим обратить Ваше внимание на хлебозавод.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эксплуатацию в августе 1973 года.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хлеба на натуральной густой закваске и опаре не менялась со дня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хлебозавод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свою продукцию только из высококачественного натурального сырья с использованием хлебопекарных печей, отапливаемых березовыми дровами. Практически весь ассортимент хлебобулочной продукции, отработанный в 70-х - 80-х годах прошлого столетия, сохранился до наших дней. Это тот самый, настоящий хлеб из прошлого...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077" y="2892670"/>
            <a:ext cx="4378569" cy="379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10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378070"/>
            <a:ext cx="8946541" cy="587033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гости, если Вы не против, давайте сейчас повернём налево и пройдёмся по улицам Воронцова и Ани Серяковой. Это очень значимые улицы. А затем мы выйдем на улицу Республиканская и продолжим наш маршрут.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находимся с Вами на улице Воронцова, которая названа в честь Героя Советского Союза участника Великой Отечественной войны. Перед Вами дом в котором жил наш земляк с 1973 года по 1984 год. Как Вы видите на доме установлена памятная табличка.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485" y="3072177"/>
            <a:ext cx="4871915" cy="3653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476" y="3072178"/>
            <a:ext cx="4825849" cy="36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9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82" y="316524"/>
            <a:ext cx="8946541" cy="59406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эта улица Ани Серяковой. Она названа в честь первой комсомолки села Брейтово, погибшей 26 января 1919 года от руки белогвардейца.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из самых старых улиц, является улица Октябрьская. 20 февраля 1934 года село Брейтово и деревня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Заручье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объедены в один населенный пункт- село Брейтово, а место деревни появилась улица Октябрьская, названная в честь Великой Октябрьской революции. Если у нас останется время, мы обязательно там побываем. А сейчас давайте вернёмся на улицу Республиканская и продолжим знакомится с достопримечательностями.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9870" y="973748"/>
            <a:ext cx="4281854" cy="32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7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394</TotalTime>
  <Words>904</Words>
  <Application>Microsoft Office PowerPoint</Application>
  <PresentationFormat>Произвольный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Ион</vt:lpstr>
      <vt:lpstr>Слайд 1</vt:lpstr>
      <vt:lpstr>Брейтово – глубинка Ярославской области</vt:lpstr>
      <vt:lpstr>Уважаемые гости, предлагаем Вам ознакомиться с нашей картой и отправиться в небольшое путешествие по улочкам нашего села.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Памятник Зиновьеву</vt:lpstr>
      <vt:lpstr>Слайд 15</vt:lpstr>
      <vt:lpstr>Каменный дом конца XIX века. </vt:lpstr>
      <vt:lpstr>Слайд 17</vt:lpstr>
      <vt:lpstr>Часовня Николая Чудотворца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Брейтово – глубинка Ярославской области</dc:title>
  <dc:creator>Dima</dc:creator>
  <cp:lastModifiedBy>Пользователь</cp:lastModifiedBy>
  <cp:revision>40</cp:revision>
  <dcterms:created xsi:type="dcterms:W3CDTF">2025-02-11T17:21:14Z</dcterms:created>
  <dcterms:modified xsi:type="dcterms:W3CDTF">2025-02-15T13:05:37Z</dcterms:modified>
</cp:coreProperties>
</file>