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72" r:id="rId9"/>
    <p:sldId id="273" r:id="rId10"/>
    <p:sldId id="268" r:id="rId11"/>
    <p:sldId id="274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9B2B-7F99-4563-A64E-ED70CFC573CD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E92A2-AC84-460D-8955-8179EF89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E92A2-AC84-460D-8955-8179EF891E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c97372260492f8defbf14b6a042a9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2926" y="352095"/>
            <a:ext cx="5956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«Улыбка»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1124" y="2737177"/>
            <a:ext cx="535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этап проекта: исследовательский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«Наблюдение за погодой»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Возрастная номинация: дошкольники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«Родничок»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Киселёва Анна Сергеевна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9268" y="1390748"/>
            <a:ext cx="66415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Муниципальный проект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«Здесь Родины моей начало…»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6773" y="6309320"/>
            <a:ext cx="189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Брейтово, 2025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918" y="1918372"/>
            <a:ext cx="1884534" cy="4299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522438" y="1114844"/>
            <a:ext cx="4299824" cy="594511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Также дети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наблюдали и за своими домашними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животными и записывали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интересные факты о их поведении.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Ребята рассказывали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истории про своих домашних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питомцев.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наблюдений за погодой и животными дети вели не только в группе, но и дома в выходные дни, сделав его с помощью родителей.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676" y="1399095"/>
            <a:ext cx="3888432" cy="5169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27624" y="1417638"/>
            <a:ext cx="3859176" cy="51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0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2132856"/>
            <a:ext cx="4741913" cy="3556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6968" y="3932669"/>
            <a:ext cx="3259832" cy="244487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понедельник изучали домашние дневники. Совместно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воспитателем сделали вывод, что показания немного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отличаются. Связано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 с тем, что дети живут в разных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населенных пунктах (кто-то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Брейтове,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кто-то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деревнях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календарь природы группы внесли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данные о погоде ребёнка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живёт рядом с детским садом.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6595" y="2132856"/>
            <a:ext cx="7290810" cy="435133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наблюдаемый период февраля была умеренно морозная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погода, температура воздуха не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опускалась ниже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-8°С, облачно, редкие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осадки в виде снега,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слабый ветер. Деревья покрывались инеем, у крыш домов нависали сосульки. Домашние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животные на изменения погоды реагировали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по-разному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кошки чаще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сидели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дома, собаки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играли и радовались снегу. Зимующие птицы нуждались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подкормке, их стало больше прилетать к кормушке.</a:t>
            </a:r>
          </a:p>
        </p:txBody>
      </p:sp>
    </p:spTree>
    <p:extLst>
      <p:ext uri="{BB962C8B-B14F-4D97-AF65-F5344CB8AC3E}">
        <p14:creationId xmlns:p14="http://schemas.microsoft.com/office/powerpoint/2010/main" xmlns="" val="17349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3f61892a6d1464ccbef450f4944c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042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254"/>
          <a:stretch/>
        </p:blipFill>
        <p:spPr>
          <a:xfrm rot="5400000">
            <a:off x="839012" y="3561588"/>
            <a:ext cx="2988000" cy="2866840"/>
          </a:xfrm>
          <a:prstGeom prst="rect">
            <a:avLst/>
          </a:prstGeom>
        </p:spPr>
      </p:pic>
      <p:pic>
        <p:nvPicPr>
          <p:cNvPr id="5" name="Рисунок 4" descr="IMG_10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968" y="3501008"/>
            <a:ext cx="3984001" cy="298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937" y="285728"/>
            <a:ext cx="831812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Дни недели и погоду</a:t>
            </a:r>
          </a:p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отметим в календарь.</a:t>
            </a:r>
          </a:p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 узнаем о природе -</a:t>
            </a:r>
          </a:p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 беречь и охранять.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закрепления знаний детей о сезонных изменениях в природе, для развития восприятия, мышление, наблюдательности, познавательного интереса, памяти, любознательности, словарного запаса мы создали календарь природы, в котором дети совместно с воспитателем ежедневно с 4 по 13 февраля отмечали число, день недели, температуру воздуха, осадки, облачность, ветер, направление ветра, изменения погоды и фенологические изменения. Наблюдения проходили на дневной прогулке. Фиксировали результаты после прогулки.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10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природы и дневник наблюдений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109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9552" y="980728"/>
            <a:ext cx="8064896" cy="56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4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3f61892a6d1464ccbef450f4944c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102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5029216" y="2532352"/>
            <a:ext cx="5726648" cy="1791862"/>
          </a:xfrm>
          <a:prstGeom prst="rect">
            <a:avLst/>
          </a:prstGeom>
        </p:spPr>
      </p:pic>
      <p:pic>
        <p:nvPicPr>
          <p:cNvPr id="7" name="Рисунок 6" descr="IMG_10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5400000">
            <a:off x="3593169" y="3243695"/>
            <a:ext cx="3438670" cy="2657154"/>
          </a:xfrm>
          <a:prstGeom prst="rect">
            <a:avLst/>
          </a:prstGeom>
        </p:spPr>
      </p:pic>
      <p:pic>
        <p:nvPicPr>
          <p:cNvPr id="8" name="Рисунок 7" descr="IMG_102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5400000">
            <a:off x="363060" y="3030490"/>
            <a:ext cx="3438669" cy="3083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613" y="474345"/>
            <a:ext cx="626363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Сделали импровизированный термометр с передвижной шкалой для выставления температуры.</a:t>
            </a:r>
          </a:p>
          <a:p>
            <a:pPr indent="457200" algn="just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Слева на календаре расположили картинки с изображением погоды по сезону и названия месяцев с подвижной стрелкой.</a:t>
            </a:r>
          </a:p>
          <a:p>
            <a:pPr indent="457200" algn="just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Дни недели имели определенный цвет, а при помощи цифр дети с легкостью запомнили их последовательность.</a:t>
            </a:r>
          </a:p>
          <a:p>
            <a:pPr indent="457200" algn="just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Календарь дети украсили тематическими картинками.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1e64954-bf82-46e4-8006-1235fd04c02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5814" y="1420125"/>
            <a:ext cx="3634105" cy="4932000"/>
          </a:xfrm>
          <a:prstGeom prst="rect">
            <a:avLst/>
          </a:prstGeom>
        </p:spPr>
      </p:pic>
      <p:pic>
        <p:nvPicPr>
          <p:cNvPr id="10" name="Рисунок 9" descr="IMG_105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4179804" y="1842642"/>
            <a:ext cx="4932000" cy="408199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>
              <a:lnSpc>
                <a:spcPct val="9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прогулочном участке на углу веранды мы разместили термометр для наблюдения за температурой. Дети самостоятельно определяли какая температура, отсчитывая деления до стрелочки.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53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 rot="5400000">
            <a:off x="4445154" y="2026842"/>
            <a:ext cx="4567680" cy="3915612"/>
          </a:xfrm>
          <a:prstGeom prst="rect">
            <a:avLst/>
          </a:prstGeom>
        </p:spPr>
      </p:pic>
      <p:pic>
        <p:nvPicPr>
          <p:cNvPr id="8" name="Рисунок 7" descr="IMG_105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7200" y="1700808"/>
            <a:ext cx="4071966" cy="456768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Мы познакомились с природным явлением – ветер.  Закрепили понятия о силе ветра: слабый, умеренный и сильный.</a:t>
            </a:r>
          </a:p>
          <a:p>
            <a:pPr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помощью родителей изготовили вертушку и флаг для определения силы ветра.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52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436656" y="2081392"/>
            <a:ext cx="4361087" cy="4320000"/>
          </a:xfrm>
          <a:prstGeom prst="rect">
            <a:avLst/>
          </a:prstGeom>
        </p:spPr>
      </p:pic>
      <p:pic>
        <p:nvPicPr>
          <p:cNvPr id="7" name="Рисунок 6" descr="IMG_052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4644886" y="2380021"/>
            <a:ext cx="4361088" cy="372274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 таким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прибором,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компас, научились работать с ним. Определяли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(север, юг, запад, восток) и использовали это для обозначения направления ветра. Сделали свой импровизированный компас на углу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веранды.</a:t>
            </a:r>
          </a:p>
          <a:p>
            <a:pPr indent="45720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смотрели направления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ориентируясь на дым из труб, расположенных рядом домой, также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вертушку и флаг.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Наблюдали за зимующими птицами и данные отмечали в графе «фенологические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наблюдения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4572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Делали это на прогулочном участке, где расположена большая кормушка. Подкармливали птиц семенами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кабачка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подсолнечника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часы дневной прогулки пернатые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гости редко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прилетали, но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снегу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встречались следы крупных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птиц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много кошачьих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следов.</a:t>
            </a:r>
          </a:p>
        </p:txBody>
      </p:sp>
      <p:pic>
        <p:nvPicPr>
          <p:cNvPr id="5" name="Рисунок 4" descr="ae0ad6f7-6507-456b-a98f-915851c3ce1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2849" y="2235696"/>
            <a:ext cx="4910202" cy="41764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56374" y="2235696"/>
            <a:ext cx="2848074" cy="41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9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маленькой кормушкой, расположенной под окнами помещения дошкольной группы, наблюдали в течение всего дня. Птичек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прилетало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много: снегири, воробьи, синички, поползень,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овсянка. Снег рядом был часто истоптан птичьими следами.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1560" y="1700808"/>
            <a:ext cx="4258816" cy="48425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36096" y="1700808"/>
            <a:ext cx="3029804" cy="484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9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586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MagicBook</dc:creator>
  <cp:lastModifiedBy>MagicBook</cp:lastModifiedBy>
  <cp:revision>44</cp:revision>
  <dcterms:created xsi:type="dcterms:W3CDTF">2025-02-12T20:49:46Z</dcterms:created>
  <dcterms:modified xsi:type="dcterms:W3CDTF">2025-02-15T15:36:18Z</dcterms:modified>
</cp:coreProperties>
</file>