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60"/>
  </p:normalViewPr>
  <p:slideViewPr>
    <p:cSldViewPr>
      <p:cViewPr>
        <p:scale>
          <a:sx n="70" d="100"/>
          <a:sy n="70" d="100"/>
        </p:scale>
        <p:origin x="-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E18F-095A-4B97-B1AE-C7C06242307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48A12-A1F1-43F2-B9D2-98BC16739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48A12-A1F1-43F2-B9D2-98BC167394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2472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Прозоровского поселения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0800" cy="936104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 8-11 классы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«Следопыты»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Прозоровская СОШ</a:t>
            </a:r>
          </a:p>
        </p:txBody>
      </p:sp>
    </p:spTree>
    <p:extLst>
      <p:ext uri="{BB962C8B-B14F-4D97-AF65-F5344CB8AC3E}">
        <p14:creationId xmlns:p14="http://schemas.microsoft.com/office/powerpoint/2010/main" val="286003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504C82-A342-4C37-B257-D3C02F66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«Жили-были»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59E065-615B-465A-A699-D7B409E5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346" y="1600200"/>
            <a:ext cx="3704453" cy="2147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Сельский музей «Жили-были» находится по соседству с Троицким храмом. . Идейным вдохновителем сбора коллекции выступил протоиерей отец Анатолий Денисов.  На сегодняшний день коллекция музея составляет более тысячи экспонатов, рассказывающих об истории развития поселения. </a:t>
            </a:r>
            <a:endParaRPr lang="ru-RU" sz="20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D27D5A50-46BA-4023-B092-4B0EAC9BFA98}"/>
              </a:ext>
            </a:extLst>
          </p:cNvPr>
          <p:cNvSpPr/>
          <p:nvPr/>
        </p:nvSpPr>
        <p:spPr>
          <a:xfrm>
            <a:off x="633262" y="1124744"/>
            <a:ext cx="3704453" cy="51845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="" xmlns:a16="http://schemas.microsoft.com/office/drawing/2014/main" id="{10558CB1-80A6-4ED2-AD8B-7D50BF75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816735" cy="211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="" xmlns:a16="http://schemas.microsoft.com/office/drawing/2014/main" id="{6B4D90EB-803E-45C0-AD84-C73FC427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71" y="1438961"/>
            <a:ext cx="3080765" cy="230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64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D7E7F9-4FE1-4BDB-8513-F6AB768D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106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Трапезная</a:t>
            </a:r>
            <a:r>
              <a:rPr lang="ru-RU" dirty="0"/>
              <a:t>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4AF11C1-1AF0-447F-8BB3-03753320328C}"/>
              </a:ext>
            </a:extLst>
          </p:cNvPr>
          <p:cNvSpPr/>
          <p:nvPr/>
        </p:nvSpPr>
        <p:spPr>
          <a:xfrm>
            <a:off x="594366" y="1196752"/>
            <a:ext cx="4248472" cy="5328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Объект 15">
            <a:extLst>
              <a:ext uri="{FF2B5EF4-FFF2-40B4-BE49-F238E27FC236}">
                <a16:creationId xmlns="" xmlns:a16="http://schemas.microsoft.com/office/drawing/2014/main" id="{3875E4F3-14C9-4D57-9E81-11365BC07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484784"/>
            <a:ext cx="3061956" cy="229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658E41B-ED9B-4EE8-B41C-D430BF8FD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058273"/>
            <a:ext cx="3100299" cy="229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38FA4F-F2E1-43EF-8097-77F38344DE3A}"/>
              </a:ext>
            </a:extLst>
          </p:cNvPr>
          <p:cNvSpPr txBox="1"/>
          <p:nvPr/>
        </p:nvSpPr>
        <p:spPr>
          <a:xfrm>
            <a:off x="5292080" y="2132856"/>
            <a:ext cx="26642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Трапезная батюшки – это место где вы сможете чудно отдохнуть. Вам будет предоставлена еда, ночлег и уют.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94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E00975-6259-41C2-8408-FF676A96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экскурсии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4D2DB3A9-7C64-47D2-A375-494692E27FCE}"/>
              </a:ext>
            </a:extLst>
          </p:cNvPr>
          <p:cNvGrpSpPr/>
          <p:nvPr/>
        </p:nvGrpSpPr>
        <p:grpSpPr>
          <a:xfrm>
            <a:off x="505703" y="1242626"/>
            <a:ext cx="8148321" cy="5242594"/>
            <a:chOff x="505703" y="1242626"/>
            <a:chExt cx="8148321" cy="5242594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9CE527F2-379D-4F07-A6C6-92E9015B15EB}"/>
                </a:ext>
              </a:extLst>
            </p:cNvPr>
            <p:cNvSpPr/>
            <p:nvPr/>
          </p:nvSpPr>
          <p:spPr>
            <a:xfrm>
              <a:off x="578784" y="1242626"/>
              <a:ext cx="8075240" cy="52425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90839CB3-E9ED-4CBA-B4C4-8730B6D41649}"/>
                </a:ext>
              </a:extLst>
            </p:cNvPr>
            <p:cNvSpPr/>
            <p:nvPr/>
          </p:nvSpPr>
          <p:spPr>
            <a:xfrm>
              <a:off x="5576139" y="5652947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A40A05E8-AA76-4ABC-8EE8-ACD6F168EAD8}"/>
                </a:ext>
              </a:extLst>
            </p:cNvPr>
            <p:cNvSpPr/>
            <p:nvPr/>
          </p:nvSpPr>
          <p:spPr>
            <a:xfrm>
              <a:off x="6165574" y="2709901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BC4A8E6-A2E7-44AC-9873-97577EB86E58}"/>
                </a:ext>
              </a:extLst>
            </p:cNvPr>
            <p:cNvSpPr/>
            <p:nvPr/>
          </p:nvSpPr>
          <p:spPr>
            <a:xfrm>
              <a:off x="6620255" y="3730848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3298210A-49BA-4A9C-9EFF-5E20DF4AD8CB}"/>
                </a:ext>
              </a:extLst>
            </p:cNvPr>
            <p:cNvSpPr/>
            <p:nvPr/>
          </p:nvSpPr>
          <p:spPr>
            <a:xfrm>
              <a:off x="3246141" y="2234152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A23FC073-BA97-4FA0-8350-0A305C658BCC}"/>
                </a:ext>
              </a:extLst>
            </p:cNvPr>
            <p:cNvSpPr/>
            <p:nvPr/>
          </p:nvSpPr>
          <p:spPr>
            <a:xfrm>
              <a:off x="4681687" y="2949781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05940E4F-15D3-4A9A-9314-041B75A2C11E}"/>
                </a:ext>
              </a:extLst>
            </p:cNvPr>
            <p:cNvSpPr/>
            <p:nvPr/>
          </p:nvSpPr>
          <p:spPr>
            <a:xfrm>
              <a:off x="2075641" y="2949781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2126ECB3-AA3F-4A03-A694-D919D0FC8F23}"/>
                </a:ext>
              </a:extLst>
            </p:cNvPr>
            <p:cNvSpPr/>
            <p:nvPr/>
          </p:nvSpPr>
          <p:spPr>
            <a:xfrm>
              <a:off x="1808208" y="3863923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D24DE63F-B5A7-4CF3-B0B5-AA70D02CAC01}"/>
                </a:ext>
              </a:extLst>
            </p:cNvPr>
            <p:cNvSpPr/>
            <p:nvPr/>
          </p:nvSpPr>
          <p:spPr>
            <a:xfrm>
              <a:off x="2480418" y="4828998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D4DE0812-1C54-4303-976F-B7B87EC6D57D}"/>
                </a:ext>
              </a:extLst>
            </p:cNvPr>
            <p:cNvSpPr/>
            <p:nvPr/>
          </p:nvSpPr>
          <p:spPr>
            <a:xfrm>
              <a:off x="3907701" y="5544935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5B99063-845B-4206-A8B9-5E0C32EC5581}"/>
                </a:ext>
              </a:extLst>
            </p:cNvPr>
            <p:cNvSpPr txBox="1"/>
            <p:nvPr/>
          </p:nvSpPr>
          <p:spPr>
            <a:xfrm>
              <a:off x="5792163" y="5607361"/>
              <a:ext cx="20882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Храм великомученика Дмитрия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Солунского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с.Сутка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5662D45-AB3C-4BF0-8CCC-89CF1FC44D31}"/>
                </a:ext>
              </a:extLst>
            </p:cNvPr>
            <p:cNvSpPr txBox="1"/>
            <p:nvPr/>
          </p:nvSpPr>
          <p:spPr>
            <a:xfrm>
              <a:off x="2554963" y="5724005"/>
              <a:ext cx="1879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Колодчик Параскевы Пятницы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3BA1289-51D3-481D-A15D-E397DA3A6240}"/>
                </a:ext>
              </a:extLst>
            </p:cNvPr>
            <p:cNvSpPr txBox="1"/>
            <p:nvPr/>
          </p:nvSpPr>
          <p:spPr>
            <a:xfrm>
              <a:off x="1520176" y="4783412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Железный крест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61CCD70-E5D0-4960-80ED-604F7B1F83F3}"/>
                </a:ext>
              </a:extLst>
            </p:cNvPr>
            <p:cNvSpPr txBox="1"/>
            <p:nvPr/>
          </p:nvSpPr>
          <p:spPr>
            <a:xfrm>
              <a:off x="505703" y="3733754"/>
              <a:ext cx="136414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Церковь Благовещения Пресвятой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Богородицы, с.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Горинское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1D56015-96A4-4D0E-98B7-33C68F56BB66}"/>
                </a:ext>
              </a:extLst>
            </p:cNvPr>
            <p:cNvSpPr txBox="1"/>
            <p:nvPr/>
          </p:nvSpPr>
          <p:spPr>
            <a:xfrm>
              <a:off x="1345755" y="2702081"/>
              <a:ext cx="910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Большая дорога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2E481E3-6A27-436F-A161-C507196B1400}"/>
                </a:ext>
              </a:extLst>
            </p:cNvPr>
            <p:cNvSpPr txBox="1"/>
            <p:nvPr/>
          </p:nvSpPr>
          <p:spPr>
            <a:xfrm>
              <a:off x="4038049" y="2245649"/>
              <a:ext cx="13956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Мемориальный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стенд,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с.Прозорово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896ED53-95CE-42A0-B5DE-0B4F7BC2E154}"/>
                </a:ext>
              </a:extLst>
            </p:cNvPr>
            <p:cNvSpPr txBox="1"/>
            <p:nvPr/>
          </p:nvSpPr>
          <p:spPr>
            <a:xfrm>
              <a:off x="5581812" y="2294693"/>
              <a:ext cx="1395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Музей «Молога»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76F349D-2DD3-410A-9BE4-1BB07C8B42CF}"/>
                </a:ext>
              </a:extLst>
            </p:cNvPr>
            <p:cNvSpPr txBox="1"/>
            <p:nvPr/>
          </p:nvSpPr>
          <p:spPr>
            <a:xfrm>
              <a:off x="2241411" y="1679569"/>
              <a:ext cx="15841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Троице-Михайловский храм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C414F8A-51AD-4A89-9E85-537384735AEF}"/>
                </a:ext>
              </a:extLst>
            </p:cNvPr>
            <p:cNvSpPr txBox="1"/>
            <p:nvPr/>
          </p:nvSpPr>
          <p:spPr>
            <a:xfrm>
              <a:off x="6836279" y="3521655"/>
              <a:ext cx="136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Музей «Жили-были»</a:t>
              </a: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694C4EF9-78DA-4CDF-8648-CD9D9CE9C0F1}"/>
                </a:ext>
              </a:extLst>
            </p:cNvPr>
            <p:cNvSpPr/>
            <p:nvPr/>
          </p:nvSpPr>
          <p:spPr>
            <a:xfrm>
              <a:off x="5292080" y="4206196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34C9A86-2089-4AF4-82F6-F1FBA1507EA7}"/>
                </a:ext>
              </a:extLst>
            </p:cNvPr>
            <p:cNvSpPr txBox="1"/>
            <p:nvPr/>
          </p:nvSpPr>
          <p:spPr>
            <a:xfrm>
              <a:off x="4616404" y="436835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Трапезная</a:t>
              </a:r>
              <a:r>
                <a:rPr lang="ru-RU" dirty="0"/>
                <a:t> </a:t>
              </a:r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="" xmlns:a16="http://schemas.microsoft.com/office/drawing/2014/main" id="{BD011117-6FEF-4A1C-8FD3-7FF1A010CFF1}"/>
                </a:ext>
              </a:extLst>
            </p:cNvPr>
            <p:cNvCxnSpPr>
              <a:stCxn id="5" idx="2"/>
              <a:endCxn id="15" idx="6"/>
            </p:cNvCxnSpPr>
            <p:nvPr/>
          </p:nvCxnSpPr>
          <p:spPr>
            <a:xfrm flipH="1" flipV="1">
              <a:off x="4123725" y="5652947"/>
              <a:ext cx="1452414" cy="108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="" xmlns:a16="http://schemas.microsoft.com/office/drawing/2014/main" id="{3870B377-CE2B-4CE8-B6EC-0B439F789819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2666653" y="4968375"/>
              <a:ext cx="1272684" cy="6081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="" xmlns:a16="http://schemas.microsoft.com/office/drawing/2014/main" id="{AA266260-61B3-4A49-B04D-97EC0686C3B5}"/>
                </a:ext>
              </a:extLst>
            </p:cNvPr>
            <p:cNvCxnSpPr>
              <a:stCxn id="14" idx="1"/>
              <a:endCxn id="13" idx="5"/>
            </p:cNvCxnSpPr>
            <p:nvPr/>
          </p:nvCxnSpPr>
          <p:spPr>
            <a:xfrm flipH="1" flipV="1">
              <a:off x="1992596" y="4048311"/>
              <a:ext cx="519458" cy="812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="" xmlns:a16="http://schemas.microsoft.com/office/drawing/2014/main" id="{5AB1081D-6E1F-4E0E-AF67-441E39D92435}"/>
                </a:ext>
              </a:extLst>
            </p:cNvPr>
            <p:cNvCxnSpPr>
              <a:cxnSpLocks/>
              <a:stCxn id="13" idx="7"/>
            </p:cNvCxnSpPr>
            <p:nvPr/>
          </p:nvCxnSpPr>
          <p:spPr>
            <a:xfrm flipV="1">
              <a:off x="1992596" y="3160458"/>
              <a:ext cx="170000" cy="7351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="" xmlns:a16="http://schemas.microsoft.com/office/drawing/2014/main" id="{E8515DBD-C646-4C2A-ADA3-EC3BA7538CF6}"/>
                </a:ext>
              </a:extLst>
            </p:cNvPr>
            <p:cNvCxnSpPr>
              <a:cxnSpLocks/>
              <a:stCxn id="12" idx="7"/>
            </p:cNvCxnSpPr>
            <p:nvPr/>
          </p:nvCxnSpPr>
          <p:spPr>
            <a:xfrm flipV="1">
              <a:off x="2260029" y="2418233"/>
              <a:ext cx="1042966" cy="5631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="" xmlns:a16="http://schemas.microsoft.com/office/drawing/2014/main" id="{D02597C6-F7A0-4BCB-B3B3-61E75125AC18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3430529" y="2418540"/>
              <a:ext cx="1282794" cy="562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="" xmlns:a16="http://schemas.microsoft.com/office/drawing/2014/main" id="{DDBCC15D-9811-455A-B7B8-808A560F0B7F}"/>
                </a:ext>
              </a:extLst>
            </p:cNvPr>
            <p:cNvCxnSpPr>
              <a:stCxn id="11" idx="6"/>
              <a:endCxn id="8" idx="2"/>
            </p:cNvCxnSpPr>
            <p:nvPr/>
          </p:nvCxnSpPr>
          <p:spPr>
            <a:xfrm flipV="1">
              <a:off x="4897711" y="2817913"/>
              <a:ext cx="1267863" cy="23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="" xmlns:a16="http://schemas.microsoft.com/office/drawing/2014/main" id="{48D7F503-0B91-4F5E-AA18-5D8951686D33}"/>
                </a:ext>
              </a:extLst>
            </p:cNvPr>
            <p:cNvCxnSpPr>
              <a:cxnSpLocks/>
              <a:stCxn id="8" idx="5"/>
              <a:endCxn id="9" idx="0"/>
            </p:cNvCxnSpPr>
            <p:nvPr/>
          </p:nvCxnSpPr>
          <p:spPr>
            <a:xfrm>
              <a:off x="6349962" y="2894289"/>
              <a:ext cx="378305" cy="8365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>
              <a:extLst>
                <a:ext uri="{FF2B5EF4-FFF2-40B4-BE49-F238E27FC236}">
                  <a16:creationId xmlns="" xmlns:a16="http://schemas.microsoft.com/office/drawing/2014/main" id="{A7EF67D5-1847-442B-B240-212F2F52A2DB}"/>
                </a:ext>
              </a:extLst>
            </p:cNvPr>
            <p:cNvCxnSpPr>
              <a:cxnSpLocks/>
              <a:stCxn id="9" idx="1"/>
              <a:endCxn id="25" idx="7"/>
            </p:cNvCxnSpPr>
            <p:nvPr/>
          </p:nvCxnSpPr>
          <p:spPr>
            <a:xfrm flipH="1">
              <a:off x="5476468" y="3762484"/>
              <a:ext cx="1175423" cy="4753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591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7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великомученика Дмитрия Солунского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340769"/>
            <a:ext cx="4053136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Приходская деревянная церковь была построена стараниями прихожан в 1783 году. Храм — одноглавый, с ярусной колокольней. Престолов два: во имя великомученика Димитрия Солунского и во имя Богоявления Господня. В 1989 году здание передали Русской Православной Церкви. В Сутку приехал священник, состоялось первое богослужение.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C60665A-F73B-4D9B-98F2-DA0181FD32C3}"/>
              </a:ext>
            </a:extLst>
          </p:cNvPr>
          <p:cNvSpPr/>
          <p:nvPr/>
        </p:nvSpPr>
        <p:spPr>
          <a:xfrm>
            <a:off x="264503" y="844613"/>
            <a:ext cx="4112161" cy="5752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1" y="1107424"/>
            <a:ext cx="3528392" cy="246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1" y="3821478"/>
            <a:ext cx="3528392" cy="250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0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Колодчик Параскевы Пятницы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28800"/>
            <a:ext cx="396044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источник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Пятницы в 3 км от села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 в августе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Ильинскую пятницу к нему совершается крестный ход.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C922751-A1F7-4552-8B36-3C2B5F629F70}"/>
              </a:ext>
            </a:extLst>
          </p:cNvPr>
          <p:cNvSpPr/>
          <p:nvPr/>
        </p:nvSpPr>
        <p:spPr>
          <a:xfrm>
            <a:off x="476469" y="1033060"/>
            <a:ext cx="3600401" cy="5534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8"/>
          <a:stretch/>
        </p:blipFill>
        <p:spPr bwMode="auto">
          <a:xfrm>
            <a:off x="389452" y="1033060"/>
            <a:ext cx="2478292" cy="282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83628"/>
            <a:ext cx="2376264" cy="291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640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Железный крест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Железный крест в память о трагических событиях первой половины XIII века был установлен в 2015 году. Ранее в этом месте находилась часовня, разрушенная в советское время.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A34CB89F-6690-48C8-A71B-7998680B69C2}"/>
              </a:ext>
            </a:extLst>
          </p:cNvPr>
          <p:cNvSpPr/>
          <p:nvPr/>
        </p:nvSpPr>
        <p:spPr>
          <a:xfrm>
            <a:off x="683568" y="1124744"/>
            <a:ext cx="3816424" cy="5458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Памятник &quot;Русским воинам, павшим в сражении с татаро-монголами в 1238 году за землю родную&quot; (Прозорово (Ярославская область))">
            <a:extLst>
              <a:ext uri="{FF2B5EF4-FFF2-40B4-BE49-F238E27FC236}">
                <a16:creationId xmlns="" xmlns:a16="http://schemas.microsoft.com/office/drawing/2014/main" id="{2B6F4875-2BDD-4FC9-8AB7-18A72F2E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0" y="1157198"/>
            <a:ext cx="3154660" cy="236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амятник &quot;Русским воинам, павшим в сражении с татаро-монголами в 1238 году за землю родную&quot; (Прозорово (Ярославская область))">
            <a:extLst>
              <a:ext uri="{FF2B5EF4-FFF2-40B4-BE49-F238E27FC236}">
                <a16:creationId xmlns="" xmlns:a16="http://schemas.microsoft.com/office/drawing/2014/main" id="{24ABB7BD-B6B2-4793-8C4F-0530167C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0" y="3933056"/>
            <a:ext cx="3154660" cy="236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14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Благовещения Пресвятой Богородицы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8942" y="1216131"/>
            <a:ext cx="3041574" cy="29329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Церковь Благовещения Пресвятой Богородицы в Горинском была построена между 1913 и 1917 годами, в советское время закрыта, использовалась как склад зерна. В настоящее время частично разрушена.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22016AA-AB74-44B8-9D9D-EA7879FC37F0}"/>
              </a:ext>
            </a:extLst>
          </p:cNvPr>
          <p:cNvSpPr/>
          <p:nvPr/>
        </p:nvSpPr>
        <p:spPr>
          <a:xfrm>
            <a:off x="457200" y="1052736"/>
            <a:ext cx="4402832" cy="55306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9BD177D-D79B-43F8-ACF6-367BAFFA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96" y="2338522"/>
            <a:ext cx="3041574" cy="228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04F97A6-68B5-4AB6-8024-4E843C05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0815"/>
            <a:ext cx="2928182" cy="195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="" xmlns:a16="http://schemas.microsoft.com/office/drawing/2014/main" id="{E75B9F70-54ED-4E41-B5D8-1565A752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9458"/>
            <a:ext cx="3275856" cy="218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39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B4B8BD-2CAD-48E3-935D-0E75E29D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Михайловская – Большая дорога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CF2E42-EA74-41FF-8902-7B422009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042" y="888130"/>
            <a:ext cx="4276158" cy="4629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улиц села Прозорово издавна называется нашим населением Большой дорогой, хотя и носит название Михайловская. Новым названием жители пользуются только в официальных документах. Название это живёт более двухсот лет, с тех пор, когда эта дорога была построена в царствование Екатерины II в конце ХVIII века и соединяла между собой сообщение двух великих русских городов – Москву и Петербург. От Екатерининской дороги в Прозоровской стороне сохранился ещё хорошо видимый след.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B07AA82-46D1-4BBB-A33E-FF58C07EA8B5}"/>
              </a:ext>
            </a:extLst>
          </p:cNvPr>
          <p:cNvSpPr/>
          <p:nvPr/>
        </p:nvSpPr>
        <p:spPr>
          <a:xfrm>
            <a:off x="201800" y="734919"/>
            <a:ext cx="4114800" cy="5616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DF5A181-2D89-429A-851C-98E3083D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0" y="888130"/>
            <a:ext cx="3216020" cy="243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9E6350EA-DD80-4CD8-BEE0-37AD5679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8" y="3563110"/>
            <a:ext cx="3984104" cy="224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0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488CB1-963E-48A6-B636-A1EAE690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Троице-Михайловский храм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9E0ECE-12AF-4D59-9308-AEEA657D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3412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Троице-Михайловский храм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селе Прозорово был освящен в 1810 году, как записано в истории: «строена тщанием графа Алексея Ивановича Мусина-Пушкина купно с прихожанами». В 2000 году настоятелем храма был назначен протоиерей Анатолий Денисов.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его стараниям храм был приведен в порядок.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3B55C76-7B09-4281-B03F-08AE81CC5CC3}"/>
              </a:ext>
            </a:extLst>
          </p:cNvPr>
          <p:cNvSpPr/>
          <p:nvPr/>
        </p:nvSpPr>
        <p:spPr>
          <a:xfrm>
            <a:off x="457200" y="1196752"/>
            <a:ext cx="4042792" cy="53866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94E4E2-D982-4EAD-9A2E-AE3727761E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0" y="1570586"/>
            <a:ext cx="1767061" cy="273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67E6CA3A-DF4D-4765-9A4F-1B511C06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33" y="2984721"/>
            <a:ext cx="1767061" cy="314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29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A74482-01DF-436B-A717-FF67A5E1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стенд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0E9F8C-3E57-49A6-B4E2-4B97372D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556793"/>
            <a:ext cx="3826768" cy="33843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мориальный стенд, посвящённый самоотверженным труженикам и труженицам, работавшим в отрасли свиноводства над созданием новой, продуктивной породы свиней, получившей название Брейтовской и принесшим своим трудом гордость и славу родной земле.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A171940-A203-4646-B333-D8C7516A62BC}"/>
              </a:ext>
            </a:extLst>
          </p:cNvPr>
          <p:cNvSpPr/>
          <p:nvPr/>
        </p:nvSpPr>
        <p:spPr>
          <a:xfrm>
            <a:off x="539552" y="1124744"/>
            <a:ext cx="4320480" cy="5616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31E47983-3B84-4FD7-8DC4-12B1102A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115667" cy="376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2681AD8-B487-46E3-8AD7-6B891D136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27" y="3429000"/>
            <a:ext cx="2283718" cy="304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855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E0A8934-47FB-4A5D-8564-61D2AE0E88A3}"/>
              </a:ext>
            </a:extLst>
          </p:cNvPr>
          <p:cNvSpPr/>
          <p:nvPr/>
        </p:nvSpPr>
        <p:spPr>
          <a:xfrm>
            <a:off x="457200" y="1033467"/>
            <a:ext cx="5112568" cy="4032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FDF330-8948-4FA3-8CB1-6E519CFB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«Молога»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AB5D63-5A04-4BD8-851F-1884623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923" y="2992700"/>
            <a:ext cx="4246573" cy="318762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2016 г  батюшка Анатолий Денисов  - большой любитель старины,  открыл еще один музей в Прозорово. Музей призван сохранить обстановку, предметы быта крестьянского жилища, а чтобы дать ощутить и его дух, по задумке батюшки в музее «Молога» - бывшем купеческом доме, можно и пожить.   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0C9E7FA7-4787-4C33-BE01-8E8D10453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-1" b="-6699"/>
          <a:stretch/>
        </p:blipFill>
        <p:spPr bwMode="auto">
          <a:xfrm>
            <a:off x="827584" y="1638435"/>
            <a:ext cx="3962339" cy="282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61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424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«Достопримечательности Прозоровского поселения» </vt:lpstr>
      <vt:lpstr>Храм великомученика Дмитрия Солунского</vt:lpstr>
      <vt:lpstr>Колодчик Параскевы Пятницы</vt:lpstr>
      <vt:lpstr>Железный крест</vt:lpstr>
      <vt:lpstr>Церковь Благовещения Пресвятой Богородицы </vt:lpstr>
      <vt:lpstr>Улица Михайловская – Большая дорога</vt:lpstr>
      <vt:lpstr>Троице-Михайловский храм</vt:lpstr>
      <vt:lpstr>Мемориальный стенд</vt:lpstr>
      <vt:lpstr>Музей «Молога»</vt:lpstr>
      <vt:lpstr>Музей «Жили-были»</vt:lpstr>
      <vt:lpstr>Трапезная </vt:lpstr>
      <vt:lpstr>Маршрут экскурсии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дистанционный проект  «Здесь Родины моей начало…»  3 этап проекта: «Мой край родной глазами туриста» </dc:title>
  <dc:creator>User</dc:creator>
  <cp:lastModifiedBy>User</cp:lastModifiedBy>
  <cp:revision>7</cp:revision>
  <dcterms:created xsi:type="dcterms:W3CDTF">2025-02-07T10:39:46Z</dcterms:created>
  <dcterms:modified xsi:type="dcterms:W3CDTF">2025-02-10T11:10:33Z</dcterms:modified>
</cp:coreProperties>
</file>