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63" r:id="rId6"/>
    <p:sldId id="259" r:id="rId7"/>
    <p:sldId id="264" r:id="rId8"/>
    <p:sldId id="260" r:id="rId9"/>
    <p:sldId id="261" r:id="rId10"/>
    <p:sldId id="262" r:id="rId11"/>
    <p:sldId id="267" r:id="rId12"/>
    <p:sldId id="265" r:id="rId13"/>
  </p:sldIdLst>
  <p:sldSz cx="14630400" cy="8229600"/>
  <p:notesSz cx="8229600" cy="146304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Montserrat" charset="-52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99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7" d="100"/>
          <a:sy n="47" d="100"/>
        </p:scale>
        <p:origin x="-132" y="-3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29" y="0"/>
            <a:ext cx="5863771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402092"/>
            <a:ext cx="8766629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ru-RU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Мой край родной глазами туриста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320" y="568960"/>
            <a:ext cx="668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Виртуальная экскурсия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120" y="6685280"/>
            <a:ext cx="611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 этап, возрастная номинация 8-11,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команда «</a:t>
            </a:r>
            <a:r>
              <a:rPr lang="ru-RU" sz="2400" dirty="0" err="1" smtClean="0">
                <a:solidFill>
                  <a:schemeClr val="bg1"/>
                </a:solidFill>
              </a:rPr>
              <a:t>Брейтовчанка</a:t>
            </a:r>
            <a:r>
              <a:rPr lang="ru-RU" sz="2400" dirty="0" smtClean="0">
                <a:solidFill>
                  <a:schemeClr val="bg1"/>
                </a:solidFill>
              </a:rPr>
              <a:t>»,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руководитель </a:t>
            </a:r>
            <a:r>
              <a:rPr lang="ru-RU" sz="2400" dirty="0" err="1" smtClean="0">
                <a:solidFill>
                  <a:schemeClr val="bg1"/>
                </a:solidFill>
              </a:rPr>
              <a:t>Бисева</a:t>
            </a:r>
            <a:r>
              <a:rPr lang="ru-RU" sz="2400" dirty="0" smtClean="0">
                <a:solidFill>
                  <a:schemeClr val="bg1"/>
                </a:solidFill>
              </a:rPr>
              <a:t> Ольга Сергеевна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2233" y="361314"/>
            <a:ext cx="7456408" cy="1914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 err="1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Храм</a:t>
            </a: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4450" b="1" dirty="0" err="1" smtClean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Богоматери</a:t>
            </a:r>
            <a:r>
              <a:rPr lang="ru-RU" sz="4450" b="1" dirty="0" smtClean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4450" b="1" dirty="0" smtClean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4450" b="1" dirty="0" err="1" smtClean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Всех</a:t>
            </a:r>
            <a:endParaRPr lang="ru-RU" sz="4450" b="1" dirty="0" smtClean="0">
              <a:solidFill>
                <a:srgbClr val="9998FF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>
              <a:lnSpc>
                <a:spcPts val="5600"/>
              </a:lnSpc>
              <a:buNone/>
            </a:pPr>
            <a:r>
              <a:rPr lang="en-US" sz="4450" b="1" dirty="0" smtClean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Скорбящих Радость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974884" y="3413760"/>
            <a:ext cx="612374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Построен в </a:t>
            </a:r>
            <a:r>
              <a:rPr lang="ru-RU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2002 году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один из </a:t>
            </a:r>
            <a:r>
              <a:rPr lang="en-US" sz="2400" dirty="0" err="1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главных</a:t>
            </a: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ru-RU" sz="2400" dirty="0" smtClean="0">
              <a:solidFill>
                <a:srgbClr val="EEEFF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en-US" sz="2400" dirty="0" err="1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храмов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села.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974884" y="5750560"/>
            <a:ext cx="612374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Бывший центр </a:t>
            </a:r>
            <a:r>
              <a:rPr lang="en-US" sz="2400" dirty="0" err="1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духовной</a:t>
            </a: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400" dirty="0" err="1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жизни</a:t>
            </a:r>
            <a:endParaRPr lang="ru-RU" sz="2400" dirty="0" smtClean="0">
              <a:solidFill>
                <a:srgbClr val="EEEFF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жителей села.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3543" y="7576457"/>
            <a:ext cx="1886857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s://forestbeach.ru/wp-content/uploads/2017/05/Hram-Vseh-Skorbyashhih-Radoste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0792" y="-1"/>
            <a:ext cx="6209608" cy="8229601"/>
          </a:xfrm>
          <a:prstGeom prst="rect">
            <a:avLst/>
          </a:prstGeom>
          <a:noFill/>
        </p:spPr>
      </p:pic>
      <p:sp>
        <p:nvSpPr>
          <p:cNvPr id="12" name="Text 3"/>
          <p:cNvSpPr/>
          <p:nvPr/>
        </p:nvSpPr>
        <p:spPr>
          <a:xfrm>
            <a:off x="974884" y="5140960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Значение</a:t>
            </a:r>
            <a:endParaRPr lang="en-US" sz="2200" dirty="0"/>
          </a:p>
        </p:txBody>
      </p:sp>
      <p:sp>
        <p:nvSpPr>
          <p:cNvPr id="13" name="Text 3"/>
          <p:cNvSpPr/>
          <p:nvPr/>
        </p:nvSpPr>
        <p:spPr>
          <a:xfrm>
            <a:off x="974884" y="2755373"/>
            <a:ext cx="1515495" cy="429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ea typeface="Barlow Bold" pitchFamily="34" charset="-122"/>
              </a:rPr>
              <a:t>История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2233" y="840848"/>
            <a:ext cx="7456408" cy="1914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ru-RU" sz="4450" b="1" dirty="0" smtClean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Места для обеда и отдыха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974884" y="3413760"/>
            <a:ext cx="612374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400" dirty="0" smtClean="0">
                <a:solidFill>
                  <a:srgbClr val="EEEFF5"/>
                </a:solidFill>
                <a:latin typeface="Montserrat" pitchFamily="34" charset="0"/>
              </a:rPr>
              <a:t>Адрес: с.Брейтово, ул. Республиканская, д.19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974884" y="5750560"/>
            <a:ext cx="612374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3543" y="7576457"/>
            <a:ext cx="1886857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3"/>
          <p:cNvSpPr/>
          <p:nvPr/>
        </p:nvSpPr>
        <p:spPr>
          <a:xfrm>
            <a:off x="974884" y="5140960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Кафе, ресторан «На волне»</a:t>
            </a:r>
            <a:endParaRPr lang="en-US" sz="2200" dirty="0"/>
          </a:p>
        </p:txBody>
      </p:sp>
      <p:sp>
        <p:nvSpPr>
          <p:cNvPr id="13" name="Text 3"/>
          <p:cNvSpPr/>
          <p:nvPr/>
        </p:nvSpPr>
        <p:spPr>
          <a:xfrm>
            <a:off x="974884" y="2755373"/>
            <a:ext cx="1515495" cy="429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ea typeface="Barlow Bold" pitchFamily="34" charset="-122"/>
              </a:rPr>
              <a:t>Кафе «</a:t>
            </a:r>
            <a:r>
              <a:rPr lang="ru-RU" sz="2200" b="1" dirty="0" err="1" smtClean="0">
                <a:solidFill>
                  <a:srgbClr val="9998FF"/>
                </a:solidFill>
                <a:ea typeface="Barlow Bold" pitchFamily="34" charset="-122"/>
              </a:rPr>
              <a:t>Сить</a:t>
            </a:r>
            <a:r>
              <a:rPr lang="ru-RU" sz="2200" b="1" dirty="0" smtClean="0">
                <a:solidFill>
                  <a:srgbClr val="9998FF"/>
                </a:solidFill>
                <a:ea typeface="Barlow Bold" pitchFamily="34" charset="-122"/>
              </a:rPr>
              <a:t>»</a:t>
            </a:r>
            <a:endParaRPr lang="en-US" sz="22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8880" y="312998"/>
            <a:ext cx="5667016" cy="76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2"/>
          <p:cNvSpPr/>
          <p:nvPr/>
        </p:nvSpPr>
        <p:spPr>
          <a:xfrm>
            <a:off x="974884" y="5750560"/>
            <a:ext cx="612374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400" dirty="0" smtClean="0">
                <a:solidFill>
                  <a:srgbClr val="EEEFF5"/>
                </a:solidFill>
                <a:latin typeface="Montserrat" pitchFamily="34" charset="0"/>
              </a:rPr>
              <a:t>Адрес:  </a:t>
            </a:r>
            <a:r>
              <a:rPr lang="ru-RU" sz="2400" dirty="0" err="1" smtClean="0">
                <a:solidFill>
                  <a:srgbClr val="EEEFF5"/>
                </a:solidFill>
                <a:latin typeface="Montserrat" pitchFamily="34" charset="0"/>
              </a:rPr>
              <a:t>Брейтовское</a:t>
            </a:r>
            <a:r>
              <a:rPr lang="ru-RU" sz="2400" dirty="0" smtClean="0">
                <a:solidFill>
                  <a:srgbClr val="EEEFF5"/>
                </a:solidFill>
                <a:latin typeface="Montserrat" pitchFamily="34" charset="0"/>
              </a:rPr>
              <a:t> сельское поселение, 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sz="2400" dirty="0" smtClean="0">
                <a:solidFill>
                  <a:srgbClr val="EEEFF5"/>
                </a:solidFill>
                <a:latin typeface="Montserrat" pitchFamily="34" charset="0"/>
              </a:rPr>
              <a:t>д. Набережная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718560"/>
            <a:ext cx="6584394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Окончание экскурсии</a:t>
            </a:r>
            <a:endParaRPr lang="en-US" sz="44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27428" y="7572626"/>
            <a:ext cx="2002971" cy="6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1181" y="7527153"/>
            <a:ext cx="1739219" cy="70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55882" y="239408"/>
            <a:ext cx="184730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550"/>
              </a:lnSpc>
            </a:pPr>
            <a:endParaRPr lang="en-US" sz="6000" dirty="0">
              <a:latin typeface="Barlow Bold"/>
              <a:ea typeface="Barlow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760" y="184425"/>
            <a:ext cx="1162304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50"/>
              </a:lnSpc>
            </a:pPr>
            <a:r>
              <a:rPr lang="ru-RU" sz="6000" b="1" dirty="0" smtClean="0">
                <a:solidFill>
                  <a:srgbClr val="9998FF"/>
                </a:solidFill>
                <a:ea typeface="Barlow Bold"/>
              </a:rPr>
              <a:t>Место маршрута на карте:</a:t>
            </a:r>
            <a:endParaRPr lang="en-US" sz="6000" dirty="0">
              <a:latin typeface="Barlow Bold"/>
              <a:ea typeface="Barlow Bold"/>
            </a:endParaRPr>
          </a:p>
        </p:txBody>
      </p:sp>
      <p:pic>
        <p:nvPicPr>
          <p:cNvPr id="1027" name="Picture 3" descr="C:\Users\Krames\Downloads\photo_2025-02-10_16-43-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9460" y="1012537"/>
            <a:ext cx="5567100" cy="687162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5322" y="1049886"/>
            <a:ext cx="6831398" cy="492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3"/>
          <p:cNvSpPr/>
          <p:nvPr/>
        </p:nvSpPr>
        <p:spPr>
          <a:xfrm>
            <a:off x="1215322" y="6299200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Продолжительность  2,5 часа, </a:t>
            </a:r>
          </a:p>
          <a:p>
            <a:pPr marL="0" indent="0">
              <a:lnSpc>
                <a:spcPts val="2750"/>
              </a:lnSpc>
              <a:buNone/>
            </a:pPr>
            <a:endParaRPr lang="ru-RU" sz="2200" b="1" dirty="0" smtClean="0">
              <a:solidFill>
                <a:srgbClr val="9998FF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способ передвижения пешком</a:t>
            </a:r>
          </a:p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( либо частично на автобусе)</a:t>
            </a:r>
            <a:endParaRPr lang="ru-RU" sz="2200" b="1" dirty="0" smtClean="0">
              <a:solidFill>
                <a:srgbClr val="9998FF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610" y="6784436"/>
            <a:ext cx="1176619" cy="87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avatars.mds.yandex.net/i?id=6636cf30ef66e9b8e5bcf9c75a646f9c1909df80b95b68e1-5733951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7819" y="6794141"/>
            <a:ext cx="865585" cy="865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0570" y="804148"/>
            <a:ext cx="6303050" cy="1410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Собор Рождества Иоанна Предтечи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0"/>
            <a:ext cx="7213601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0570" y="5418217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История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47832" y="5770880"/>
            <a:ext cx="6666230" cy="686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Построен в 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</a:t>
            </a:r>
            <a:r>
              <a:rPr lang="ru-RU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13 году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Является центральным храмом села. Имеет богатую историю и архитектуру.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750570" y="2989943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Значение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47832" y="3342606"/>
            <a:ext cx="6304359" cy="686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Важен для жителей села, сохраняет культурное наследие и духовную традицию.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8309" y="2054781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Памятник Ленину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3692485"/>
            <a:ext cx="379095" cy="379095"/>
          </a:xfrm>
          <a:prstGeom prst="roundRect">
            <a:avLst>
              <a:gd name="adj" fmla="val 51437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1353979" y="369248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53979" y="4178617"/>
            <a:ext cx="70317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Отражает историческую связь с </a:t>
            </a:r>
            <a:endParaRPr lang="ru-RU" sz="2400" dirty="0" smtClean="0">
              <a:solidFill>
                <a:srgbClr val="EEEFF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sz="2400" dirty="0" err="1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советской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эпохой.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758309" y="4985623"/>
            <a:ext cx="379095" cy="379095"/>
          </a:xfrm>
          <a:prstGeom prst="roundRect">
            <a:avLst>
              <a:gd name="adj" fmla="val 51437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1353979" y="6308725"/>
            <a:ext cx="70317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Имеет историческую ценность, </a:t>
            </a:r>
            <a:r>
              <a:rPr lang="en-US" sz="2400" dirty="0" err="1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напоминает</a:t>
            </a:r>
            <a:endParaRPr lang="ru-RU" sz="2400" dirty="0" smtClean="0">
              <a:solidFill>
                <a:srgbClr val="EEEFF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 прошлом.</a:t>
            </a:r>
            <a:endParaRPr lang="en-US" sz="2400" dirty="0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0514" y="0"/>
            <a:ext cx="5979886" cy="8229600"/>
          </a:xfrm>
          <a:prstGeom prst="rect">
            <a:avLst/>
          </a:prstGeom>
          <a:noFill/>
        </p:spPr>
      </p:pic>
      <p:sp>
        <p:nvSpPr>
          <p:cNvPr id="10" name="Text 3"/>
          <p:cNvSpPr/>
          <p:nvPr/>
        </p:nvSpPr>
        <p:spPr>
          <a:xfrm>
            <a:off x="1353979" y="3718917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ea typeface="Barlow Bold" pitchFamily="34" charset="-122"/>
              </a:rPr>
              <a:t>Символ</a:t>
            </a:r>
            <a:endParaRPr lang="en-US" sz="2200" dirty="0"/>
          </a:p>
        </p:txBody>
      </p:sp>
      <p:sp>
        <p:nvSpPr>
          <p:cNvPr id="11" name="Text 3"/>
          <p:cNvSpPr/>
          <p:nvPr/>
        </p:nvSpPr>
        <p:spPr>
          <a:xfrm>
            <a:off x="1353979" y="5717381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Значение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70866" y="201680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Дом культуры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270866" y="3410783"/>
            <a:ext cx="162401" cy="832842"/>
          </a:xfrm>
          <a:prstGeom prst="roundRect">
            <a:avLst>
              <a:gd name="adj" fmla="val 12007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758189" y="3896916"/>
            <a:ext cx="71400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Место проведения концертов, выставок, </a:t>
            </a:r>
            <a:endParaRPr lang="ru-RU" sz="2400" dirty="0" smtClean="0">
              <a:solidFill>
                <a:srgbClr val="EEEFF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en-US" sz="2400" dirty="0" err="1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народных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гуляний.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270864" y="4460201"/>
            <a:ext cx="162401" cy="1179552"/>
          </a:xfrm>
          <a:prstGeom prst="roundRect">
            <a:avLst>
              <a:gd name="adj" fmla="val 12007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758189" y="446020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50570" y="6013450"/>
            <a:ext cx="681513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Способствует объединению жителей, развитию культуры и творчества.</a:t>
            </a:r>
            <a:endParaRPr lang="en-US" sz="2400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5370" y="0"/>
            <a:ext cx="6125029" cy="8229600"/>
          </a:xfrm>
          <a:prstGeom prst="rect">
            <a:avLst/>
          </a:prstGeom>
          <a:noFill/>
        </p:spPr>
      </p:pic>
      <p:sp>
        <p:nvSpPr>
          <p:cNvPr id="10" name="Text 3"/>
          <p:cNvSpPr/>
          <p:nvPr/>
        </p:nvSpPr>
        <p:spPr>
          <a:xfrm>
            <a:off x="786883" y="3410783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ea typeface="Barlow Bold" pitchFamily="34" charset="-122"/>
              </a:rPr>
              <a:t>Культурный центр</a:t>
            </a:r>
            <a:endParaRPr lang="en-US" sz="2200" dirty="0"/>
          </a:p>
        </p:txBody>
      </p:sp>
      <p:sp>
        <p:nvSpPr>
          <p:cNvPr id="11" name="Text 3"/>
          <p:cNvSpPr/>
          <p:nvPr/>
        </p:nvSpPr>
        <p:spPr>
          <a:xfrm>
            <a:off x="750570" y="5639753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ea typeface="Barlow Bold" pitchFamily="34" charset="-122"/>
              </a:rPr>
              <a:t>Объединение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657" y="0"/>
            <a:ext cx="5834743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518642"/>
            <a:ext cx="5885498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Памятник трактору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2989943"/>
            <a:ext cx="7627382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974884" y="312920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74884" y="3615333"/>
            <a:ext cx="782077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Отражает важную роль сельскохозяйственной техники в развитии села.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750570" y="5444609"/>
            <a:ext cx="7627382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974884" y="6138029"/>
            <a:ext cx="719423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Отмечает историю сельского хозяйства, труд сельских жителей.</a:t>
            </a:r>
            <a:endParaRPr lang="en-US" sz="2400" dirty="0"/>
          </a:p>
        </p:txBody>
      </p:sp>
      <p:sp>
        <p:nvSpPr>
          <p:cNvPr id="10" name="Text 3"/>
          <p:cNvSpPr/>
          <p:nvPr/>
        </p:nvSpPr>
        <p:spPr>
          <a:xfrm>
            <a:off x="1003578" y="3129201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ea typeface="Barlow Bold" pitchFamily="34" charset="-122"/>
              </a:rPr>
              <a:t>Символика</a:t>
            </a:r>
            <a:endParaRPr lang="en-US" sz="2200" dirty="0"/>
          </a:p>
        </p:txBody>
      </p:sp>
      <p:sp>
        <p:nvSpPr>
          <p:cNvPr id="11" name="Text 3"/>
          <p:cNvSpPr/>
          <p:nvPr/>
        </p:nvSpPr>
        <p:spPr>
          <a:xfrm>
            <a:off x="1003578" y="5785366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Значение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1986" y="513874"/>
            <a:ext cx="11859578" cy="612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Брейтовский историко-краеведческий музей</a:t>
            </a:r>
            <a:endParaRPr lang="en-US" sz="3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281455"/>
            <a:ext cx="6807200" cy="6948146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786130" y="5021943"/>
            <a:ext cx="419100" cy="419100"/>
          </a:xfrm>
          <a:prstGeom prst="roundRect">
            <a:avLst>
              <a:gd name="adj" fmla="val 40009"/>
            </a:avLst>
          </a:prstGeom>
          <a:solidFill>
            <a:srgbClr val="282C32"/>
          </a:solidFill>
          <a:ln/>
          <a:effectLst>
            <a:outerShdw blurRad="45720" dist="2286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651986" y="2792372"/>
            <a:ext cx="6724174" cy="1205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Сохраняет память, дает возможность познакомиться с прошлым.</a:t>
            </a:r>
            <a:endParaRPr lang="en-US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0570" y="4952447"/>
            <a:ext cx="605663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Посвящена истории села, </a:t>
            </a:r>
            <a:r>
              <a:rPr lang="ru-RU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жизн</a:t>
            </a:r>
            <a:r>
              <a:rPr lang="ru-RU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людей</a:t>
            </a:r>
            <a:r>
              <a:rPr lang="ru-RU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развитию </a:t>
            </a:r>
            <a:r>
              <a:rPr lang="ru-RU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края.</a:t>
            </a:r>
            <a:endParaRPr lang="en-US" sz="2400" dirty="0"/>
          </a:p>
        </p:txBody>
      </p:sp>
      <p:sp>
        <p:nvSpPr>
          <p:cNvPr id="13" name="Text 3"/>
          <p:cNvSpPr/>
          <p:nvPr/>
        </p:nvSpPr>
        <p:spPr>
          <a:xfrm>
            <a:off x="750570" y="2439709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Значение</a:t>
            </a:r>
            <a:endParaRPr lang="en-US" sz="2200" dirty="0"/>
          </a:p>
        </p:txBody>
      </p:sp>
      <p:sp>
        <p:nvSpPr>
          <p:cNvPr id="14" name="Text 3"/>
          <p:cNvSpPr/>
          <p:nvPr/>
        </p:nvSpPr>
        <p:spPr>
          <a:xfrm>
            <a:off x="750570" y="4409440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ea typeface="Barlow Bold" pitchFamily="34" charset="-122"/>
              </a:rPr>
              <a:t>Экспозиция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08000" y="1091724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Памятник Неизвестному Солдату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508000" y="4442103"/>
            <a:ext cx="654304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Посвящен героям, погибшим в Великой Отечественной Войне</a:t>
            </a: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700" dirty="0"/>
          </a:p>
        </p:txBody>
      </p:sp>
      <p:sp>
        <p:nvSpPr>
          <p:cNvPr id="8" name="Text 3"/>
          <p:cNvSpPr/>
          <p:nvPr/>
        </p:nvSpPr>
        <p:spPr>
          <a:xfrm>
            <a:off x="10220801" y="477928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Почтение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0801" y="5265420"/>
            <a:ext cx="365129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Место скорби, где жители поминают павших воинов.</a:t>
            </a:r>
            <a:endParaRPr lang="en-US" sz="1700" dirty="0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382" y="1091724"/>
            <a:ext cx="5902325" cy="60071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01600" y="7605487"/>
            <a:ext cx="1828801" cy="6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3"/>
          <p:cNvSpPr/>
          <p:nvPr/>
        </p:nvSpPr>
        <p:spPr>
          <a:xfrm>
            <a:off x="508000" y="3913108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Память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1" y="0"/>
            <a:ext cx="5994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9671" y="1162288"/>
            <a:ext cx="615076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Никольская часовня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850277" y="2912626"/>
            <a:ext cx="30480" cy="3441978"/>
          </a:xfrm>
          <a:prstGeom prst="roundRect">
            <a:avLst>
              <a:gd name="adj" fmla="val 639750"/>
            </a:avLst>
          </a:prstGeom>
          <a:solidFill>
            <a:srgbClr val="60646A"/>
          </a:solidFill>
          <a:ln/>
        </p:spPr>
      </p:sp>
      <p:sp>
        <p:nvSpPr>
          <p:cNvPr id="5" name="Shape 2"/>
          <p:cNvSpPr/>
          <p:nvPr/>
        </p:nvSpPr>
        <p:spPr>
          <a:xfrm>
            <a:off x="1078758" y="3384828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  <a:ln/>
        </p:spPr>
      </p:sp>
      <p:sp>
        <p:nvSpPr>
          <p:cNvPr id="6" name="Shape 3"/>
          <p:cNvSpPr/>
          <p:nvPr/>
        </p:nvSpPr>
        <p:spPr>
          <a:xfrm>
            <a:off x="621796" y="3156347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804914" y="3228975"/>
            <a:ext cx="12108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2057094" y="3615333"/>
            <a:ext cx="611088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Построена в 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2003 </a:t>
            </a:r>
            <a:r>
              <a:rPr lang="ru-RU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году</a:t>
            </a:r>
            <a:r>
              <a:rPr lang="en-US" sz="2400" dirty="0" smtClean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Одна из старейших часовен в селе.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1078758" y="5214104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  <a:ln/>
        </p:spPr>
      </p:sp>
      <p:sp>
        <p:nvSpPr>
          <p:cNvPr id="11" name="Shape 8"/>
          <p:cNvSpPr/>
          <p:nvPr/>
        </p:nvSpPr>
        <p:spPr>
          <a:xfrm>
            <a:off x="621796" y="498562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769671" y="5058251"/>
            <a:ext cx="19157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2057094" y="5444609"/>
            <a:ext cx="611088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Сохраняет духовное наследие, место молитвы и паломничества.</a:t>
            </a:r>
            <a:endParaRPr lang="en-US" sz="2400" dirty="0"/>
          </a:p>
        </p:txBody>
      </p:sp>
      <p:sp>
        <p:nvSpPr>
          <p:cNvPr id="15" name="Text 3"/>
          <p:cNvSpPr/>
          <p:nvPr/>
        </p:nvSpPr>
        <p:spPr>
          <a:xfrm>
            <a:off x="2057094" y="3185353"/>
            <a:ext cx="1515495" cy="429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9998FF"/>
                </a:solidFill>
                <a:ea typeface="Barlow Bold" pitchFamily="34" charset="-122"/>
              </a:rPr>
              <a:t>История</a:t>
            </a:r>
            <a:endParaRPr lang="en-US" sz="2200" dirty="0"/>
          </a:p>
        </p:txBody>
      </p:sp>
      <p:sp>
        <p:nvSpPr>
          <p:cNvPr id="16" name="Text 3"/>
          <p:cNvSpPr/>
          <p:nvPr/>
        </p:nvSpPr>
        <p:spPr>
          <a:xfrm>
            <a:off x="2057094" y="4985623"/>
            <a:ext cx="2822019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Значение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290</Words>
  <Application>Microsoft Office PowerPoint</Application>
  <PresentationFormat>Произвольный</PresentationFormat>
  <Paragraphs>76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Barlow Bold</vt:lpstr>
      <vt:lpstr>Montserrat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19</cp:revision>
  <dcterms:created xsi:type="dcterms:W3CDTF">2025-02-09T11:02:55Z</dcterms:created>
  <dcterms:modified xsi:type="dcterms:W3CDTF">2025-02-14T18:51:11Z</dcterms:modified>
</cp:coreProperties>
</file>