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8"/>
  </p:notesMasterIdLst>
  <p:sldIdLst>
    <p:sldId id="256" r:id="rId2"/>
    <p:sldId id="299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69" r:id="rId13"/>
    <p:sldId id="270" r:id="rId14"/>
    <p:sldId id="266" r:id="rId15"/>
    <p:sldId id="271" r:id="rId16"/>
    <p:sldId id="267" r:id="rId17"/>
    <p:sldId id="272" r:id="rId18"/>
    <p:sldId id="268" r:id="rId19"/>
    <p:sldId id="273" r:id="rId20"/>
    <p:sldId id="277" r:id="rId21"/>
    <p:sldId id="278" r:id="rId22"/>
    <p:sldId id="276" r:id="rId23"/>
    <p:sldId id="279" r:id="rId24"/>
    <p:sldId id="275" r:id="rId25"/>
    <p:sldId id="280" r:id="rId26"/>
    <p:sldId id="274" r:id="rId27"/>
    <p:sldId id="281" r:id="rId28"/>
    <p:sldId id="282" r:id="rId29"/>
    <p:sldId id="286" r:id="rId30"/>
    <p:sldId id="284" r:id="rId31"/>
    <p:sldId id="287" r:id="rId32"/>
    <p:sldId id="285" r:id="rId33"/>
    <p:sldId id="288" r:id="rId34"/>
    <p:sldId id="283" r:id="rId35"/>
    <p:sldId id="289" r:id="rId36"/>
    <p:sldId id="291" r:id="rId37"/>
    <p:sldId id="294" r:id="rId38"/>
    <p:sldId id="292" r:id="rId39"/>
    <p:sldId id="295" r:id="rId40"/>
    <p:sldId id="293" r:id="rId41"/>
    <p:sldId id="296" r:id="rId42"/>
    <p:sldId id="290" r:id="rId43"/>
    <p:sldId id="297" r:id="rId44"/>
    <p:sldId id="300" r:id="rId45"/>
    <p:sldId id="301" r:id="rId46"/>
    <p:sldId id="303" r:id="rId47"/>
  </p:sldIdLst>
  <p:sldSz cx="12192000" cy="6858000"/>
  <p:notesSz cx="6858000" cy="9144000"/>
  <p:custDataLst>
    <p:tags r:id="rId4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190"/>
    <a:srgbClr val="3864B2"/>
    <a:srgbClr val="0F36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323" autoAdjust="0"/>
  </p:normalViewPr>
  <p:slideViewPr>
    <p:cSldViewPr snapToGrid="0">
      <p:cViewPr>
        <p:scale>
          <a:sx n="66" d="100"/>
          <a:sy n="66" d="100"/>
        </p:scale>
        <p:origin x="-714" y="-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594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12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148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72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18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471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985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5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506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44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670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602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106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2731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906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599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508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7156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3248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729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72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2361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103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143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386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5059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561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80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494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2141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4639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59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295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540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8444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9162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925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9252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9252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40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419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30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21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4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21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602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slide" Target="slide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slide" Target="slide1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slide" Target="slide1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7.jpeg"/><Relationship Id="rId5" Type="http://schemas.openxmlformats.org/officeDocument/2006/relationships/slide" Target="slide1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5" Type="http://schemas.openxmlformats.org/officeDocument/2006/relationships/slide" Target="slide2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5" Type="http://schemas.openxmlformats.org/officeDocument/2006/relationships/slide" Target="slide2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slide" Target="slide2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6" Type="http://schemas.openxmlformats.org/officeDocument/2006/relationships/image" Target="../media/image19.png"/><Relationship Id="rId5" Type="http://schemas.openxmlformats.org/officeDocument/2006/relationships/slide" Target="slide29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38.xml"/><Relationship Id="rId18" Type="http://schemas.openxmlformats.org/officeDocument/2006/relationships/slide" Target="slide40.xml"/><Relationship Id="rId3" Type="http://schemas.openxmlformats.org/officeDocument/2006/relationships/notesSlide" Target="../notesSlides/notesSlide3.xml"/><Relationship Id="rId21" Type="http://schemas.openxmlformats.org/officeDocument/2006/relationships/slide" Target="slide26.xml"/><Relationship Id="rId7" Type="http://schemas.openxmlformats.org/officeDocument/2006/relationships/slide" Target="slide28.xml"/><Relationship Id="rId12" Type="http://schemas.openxmlformats.org/officeDocument/2006/relationships/slide" Target="slide30.xml"/><Relationship Id="rId17" Type="http://schemas.openxmlformats.org/officeDocument/2006/relationships/slide" Target="slide32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4.xml"/><Relationship Id="rId20" Type="http://schemas.openxmlformats.org/officeDocument/2006/relationships/slide" Target="slide18.xml"/><Relationship Id="rId1" Type="http://schemas.openxmlformats.org/officeDocument/2006/relationships/tags" Target="../tags/tag7.xml"/><Relationship Id="rId6" Type="http://schemas.openxmlformats.org/officeDocument/2006/relationships/slide" Target="slide20.xml"/><Relationship Id="rId11" Type="http://schemas.openxmlformats.org/officeDocument/2006/relationships/slide" Target="slide22.xml"/><Relationship Id="rId24" Type="http://schemas.openxmlformats.org/officeDocument/2006/relationships/slide" Target="slide42.xml"/><Relationship Id="rId5" Type="http://schemas.openxmlformats.org/officeDocument/2006/relationships/slide" Target="slide12.xml"/><Relationship Id="rId15" Type="http://schemas.openxmlformats.org/officeDocument/2006/relationships/slide" Target="slide16.xml"/><Relationship Id="rId23" Type="http://schemas.openxmlformats.org/officeDocument/2006/relationships/slide" Target="slide43.xml"/><Relationship Id="rId10" Type="http://schemas.openxmlformats.org/officeDocument/2006/relationships/slide" Target="slide14.xml"/><Relationship Id="rId19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slide" Target="slide8.xml"/><Relationship Id="rId22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5" Type="http://schemas.openxmlformats.org/officeDocument/2006/relationships/slide" Target="slide3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5" Type="http://schemas.openxmlformats.org/officeDocument/2006/relationships/slide" Target="slide3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5" Type="http://schemas.openxmlformats.org/officeDocument/2006/relationships/slide" Target="slide35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5" Type="http://schemas.openxmlformats.org/officeDocument/2006/relationships/slide" Target="slide3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5" Type="http://schemas.openxmlformats.org/officeDocument/2006/relationships/image" Target="../media/image22.jpe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5" Type="http://schemas.openxmlformats.org/officeDocument/2006/relationships/slide" Target="slide39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5" Type="http://schemas.openxmlformats.org/officeDocument/2006/relationships/slide" Target="slide4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5" Type="http://schemas.openxmlformats.org/officeDocument/2006/relationships/slide" Target="slide43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slide" Target="slide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4854766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Викторина</a:t>
            </a:r>
            <a:endParaRPr lang="ru-RU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0" y="1778159"/>
            <a:ext cx="5972175" cy="2971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5283200" y="6205249"/>
            <a:ext cx="6342743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Команда «</a:t>
            </a:r>
            <a:r>
              <a:rPr lang="ru-RU" sz="1800" b="1" dirty="0" err="1" smtClean="0">
                <a:solidFill>
                  <a:schemeClr val="bg1"/>
                </a:solidFill>
              </a:rPr>
              <a:t>Брейтовчанка</a:t>
            </a:r>
            <a:r>
              <a:rPr lang="ru-RU" sz="1800" b="1" dirty="0" smtClean="0">
                <a:solidFill>
                  <a:schemeClr val="bg1"/>
                </a:solidFill>
              </a:rPr>
              <a:t>» МОУ </a:t>
            </a:r>
            <a:r>
              <a:rPr lang="ru-RU" sz="1800" b="1" dirty="0" err="1" smtClean="0">
                <a:solidFill>
                  <a:schemeClr val="bg1"/>
                </a:solidFill>
              </a:rPr>
              <a:t>Брейтовская</a:t>
            </a:r>
            <a:r>
              <a:rPr lang="ru-RU" sz="1800" b="1" dirty="0" smtClean="0">
                <a:solidFill>
                  <a:schemeClr val="bg1"/>
                </a:solidFill>
              </a:rPr>
              <a:t> СОШ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865085" y="558578"/>
            <a:ext cx="836748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4 этап муниципального дистанционного проекта «Здесь </a:t>
            </a:r>
            <a:r>
              <a:rPr lang="ru-RU" b="1" dirty="0" smtClean="0">
                <a:solidFill>
                  <a:schemeClr val="bg1"/>
                </a:solidFill>
              </a:rPr>
              <a:t>Родины мой начало…»  номинация 8-11 классы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14076" y="2148036"/>
            <a:ext cx="7278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История </a:t>
            </a:r>
            <a:r>
              <a:rPr lang="ru-RU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Брейтовского</a:t>
            </a:r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района</a:t>
            </a:r>
          </a:p>
          <a:p>
            <a:pPr algn="ctr"/>
            <a:endParaRPr lang="ru-RU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каком году была открыта </a:t>
            </a:r>
            <a:r>
              <a:rPr lang="ru-RU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Брейтовская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школа?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40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96679" y="505019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1869 год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86" name="Picture 2" descr="https://sun9-20.userapi.com/impg/KpvcEFhMV2ppzygQSh5TJ0SguSLAFdkYrCl4rQ/zRBlyGOsBVA.jpg?size=2349x1707&amp;quality=95&amp;sign=0f396da24c36e6f2011a4f574ba8d17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1900" y="2069409"/>
            <a:ext cx="4715223" cy="342651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9788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1879068"/>
            <a:ext cx="72780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Достопримечательности</a:t>
            </a:r>
          </a:p>
          <a:p>
            <a:pPr algn="ctr"/>
            <a:endParaRPr lang="ru-RU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Какие слова вычеканены на памятнике нашим воинам-землякам в Парке победы?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10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859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Слава воинам-землякам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2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0849" y="1337732"/>
            <a:ext cx="6251575" cy="416771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01161" y="2148036"/>
            <a:ext cx="72780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Достопримечательности</a:t>
            </a:r>
          </a:p>
          <a:p>
            <a:pPr algn="ctr"/>
            <a:endParaRPr lang="ru-RU" sz="3600" dirty="0" smtClean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Что за памятник расположен около здания  районного Дома культуры?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653143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20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02790" y="198858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памятник первому трактору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4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8971" y="1396502"/>
            <a:ext cx="6217103" cy="39374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88247" y="1886779"/>
            <a:ext cx="727800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Достопримечательности</a:t>
            </a: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ru-RU" sz="35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какой точке нашего района после войны был создан </a:t>
            </a:r>
            <a:r>
              <a:rPr lang="ru-RU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Брейтовский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рыбоперерабатывающий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завод?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986971" y="682171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30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Черкасове в 1946 году. Предприятие регулярно завоёвывало первые места в соревнованиях разного уровня, ему присуждались переходящие красные знамёна и другие награды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0" y="2206092"/>
            <a:ext cx="590731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Достопримечательности</a:t>
            </a:r>
          </a:p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какой точке нашего района располагается дом с драконом?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3252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9256" y="1235347"/>
            <a:ext cx="5951487" cy="3982537"/>
          </a:xfrm>
          <a:prstGeom prst="rect">
            <a:avLst/>
          </a:prstGeom>
          <a:noFill/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91885" y="435428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40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88276" y="1911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деревне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Дурасово</a:t>
            </a:r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Этот дом принадлежит Николаю Крылову. Его украшает ажурный резьба, искусно выточенные витиеватые узоры на наличниках и сказочный трехголовый дракон с горящими глазами. Крыша дома увенчана крутящейся верандой, с которой хозяева могут обозревать окрестности.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6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858" y="4259944"/>
            <a:ext cx="3309256" cy="2206171"/>
          </a:xfrm>
          <a:prstGeom prst="rect">
            <a:avLst/>
          </a:prstGeom>
          <a:noFill/>
        </p:spPr>
      </p:pic>
      <p:sp>
        <p:nvSpPr>
          <p:cNvPr id="522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1561" y="4243779"/>
            <a:ext cx="2999240" cy="220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149241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52447" y="1405154"/>
            <a:ext cx="76865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Участники: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2 команды ( по 5 человек).</a:t>
            </a:r>
          </a:p>
          <a:p>
            <a:r>
              <a:rPr lang="ru-R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Игровое поле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 Темы и вопросы разной стоимости (10–40 очков).</a:t>
            </a:r>
          </a:p>
          <a:p>
            <a:r>
              <a:rPr lang="ru-R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Ход игры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</a:p>
          <a:p>
            <a:pPr lvl="1"/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Игроки выбирают тему и стоимость вопроса.</a:t>
            </a:r>
          </a:p>
          <a:p>
            <a:pPr lvl="1"/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Правильный ответ = +очки, неправильный = −очки.</a:t>
            </a:r>
          </a:p>
          <a:p>
            <a:r>
              <a:rPr lang="ru-R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Победа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 У кого больше очков — тот выиграл.</a:t>
            </a:r>
          </a:p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Всё просто! 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15676" y="2104493"/>
            <a:ext cx="727800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ru-RU" sz="35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особенностью растительности обладает Брейтовский край?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740229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10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59247" y="1635772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Лесами (они занимают до 60% его территории)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 descr="https://avatars.mds.yandex.net/i?id=0af4f540f0e27dc73264e8f935f81fe27ac2247e-10843465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6091" y="3255442"/>
            <a:ext cx="3313338" cy="2350928"/>
          </a:xfrm>
          <a:prstGeom prst="rect">
            <a:avLst/>
          </a:prstGeom>
          <a:noFill/>
        </p:spPr>
      </p:pic>
      <p:pic>
        <p:nvPicPr>
          <p:cNvPr id="48132" name="Picture 4" descr="https://avatars.mds.yandex.net/i?id=7d1ebf4aab949b420a69784c700244cefc63528d-8237885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2091" y="3284085"/>
            <a:ext cx="3586502" cy="239100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43105" y="2162551"/>
            <a:ext cx="7278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5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какой промысел туристы так любят наши края?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20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44732" y="2042173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рыболовство - в Брейтове популярна не только зимняя рыбалка, но и летняя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Picture 2" descr="https://avatars.mds.yandex.net/i?id=44ab1410aad7b92231619390730fac508bb4859a-10868764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46" y="3740501"/>
            <a:ext cx="3385911" cy="2229059"/>
          </a:xfrm>
          <a:prstGeom prst="rect">
            <a:avLst/>
          </a:prstGeom>
          <a:noFill/>
        </p:spPr>
      </p:pic>
      <p:pic>
        <p:nvPicPr>
          <p:cNvPr id="44036" name="Picture 4" descr="https://avatars.mds.yandex.net/i?id=45194a872b25c9284e365f36d3b4ed118aa94766-5221353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0661" y="3623556"/>
            <a:ext cx="3240767" cy="2428679"/>
          </a:xfrm>
          <a:prstGeom prst="rect">
            <a:avLst/>
          </a:prstGeom>
          <a:noFill/>
        </p:spPr>
      </p:pic>
      <p:pic>
        <p:nvPicPr>
          <p:cNvPr id="44038" name="Picture 6" descr="https://avatars.mds.yandex.net/i?id=a89e6076af101eb1a23e6880efc952f580cfb6b2-5231980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4088" y="3662787"/>
            <a:ext cx="3298826" cy="185559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02761" y="2046436"/>
            <a:ext cx="7278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</a:p>
          <a:p>
            <a:pPr algn="ctr"/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Каких птиц предпочитают охотники </a:t>
            </a:r>
            <a:r>
              <a:rPr lang="ru-RU" sz="35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Брейтовского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края?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30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88275" y="2042173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глухари, тетерева, рябчики и водоплавающая дичь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8" name="Picture 2" descr="https://avatars.mds.yandex.net/i?id=1e39f3f71934d3ac0f856c23ec96145c6410a102-12936542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8629" y="3318880"/>
            <a:ext cx="3338286" cy="2258461"/>
          </a:xfrm>
          <a:prstGeom prst="rect">
            <a:avLst/>
          </a:prstGeom>
          <a:noFill/>
        </p:spPr>
      </p:pic>
      <p:pic>
        <p:nvPicPr>
          <p:cNvPr id="39940" name="Picture 4" descr="https://avatars.mds.yandex.net/i?id=c1d10001be718a00861a6d89914c06ca7d750b0d-5234508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518" y="3309485"/>
            <a:ext cx="4102299" cy="230754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15676" y="2104493"/>
            <a:ext cx="727800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5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Какими природными богатствами знаменит район?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40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44732" y="1330972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Район богат дикоросами (ягодами, грибами), животным миром и лесами. 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Picture 4" descr="https://avatars.mds.yandex.net/i?id=c551a9c16e62db6bc201f2ac7bfcc6f1a9ef30c9-9849756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0547" y="3359803"/>
            <a:ext cx="4116059" cy="2315284"/>
          </a:xfrm>
          <a:prstGeom prst="rect">
            <a:avLst/>
          </a:prstGeom>
          <a:noFill/>
        </p:spPr>
      </p:pic>
      <p:pic>
        <p:nvPicPr>
          <p:cNvPr id="35846" name="Picture 6" descr="https://avatars.mds.yandex.net/i?id=181cef8a4ad3d07d1ab825e1202f3ee9d2610c16-7942200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146" y="3304682"/>
            <a:ext cx="3226253" cy="241780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444477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655704" y="974798"/>
            <a:ext cx="72780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Природные объекты</a:t>
            </a:r>
            <a:r>
              <a:rPr lang="en-US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Какова площадь Рыбинского водохранилища( кв. км.)?</a:t>
            </a:r>
            <a:b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Варианты ответов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- 4580</a:t>
            </a:r>
            <a:b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- 1365</a:t>
            </a:r>
            <a:b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-8737,6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95085" y="435428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10</a:t>
            </a:r>
            <a:endParaRPr lang="ru-RU" sz="6000" b="1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3738" y="2786742"/>
            <a:ext cx="3413804" cy="354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4580</a:t>
            </a:r>
            <a:endParaRPr lang="ru-RU" sz="72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/>
                <a:gridCol w="2335237"/>
                <a:gridCol w="2335237"/>
                <a:gridCol w="2335237"/>
                <a:gridCol w="2335237"/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277505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/>
                <a:gridCol w="1981200"/>
                <a:gridCol w="1952625"/>
                <a:gridCol w="1905000"/>
                <a:gridCol w="196215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История </a:t>
                      </a:r>
                      <a:r>
                        <a:rPr lang="ru-RU" sz="2800" b="0" cap="none" spc="0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Брейтовского</a:t>
                      </a:r>
                      <a:r>
                        <a:rPr lang="ru-RU" sz="28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района</a:t>
                      </a:r>
                      <a:endParaRPr lang="ru-RU" sz="28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u="non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10</a:t>
                      </a:r>
                      <a:endParaRPr lang="ru-RU" sz="3500" b="1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20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30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40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Достопримечательности</a:t>
                      </a:r>
                      <a:endParaRPr lang="ru-RU" sz="28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10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20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30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40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Природа</a:t>
                      </a:r>
                      <a:endParaRPr lang="ru-RU" sz="28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10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20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30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40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Природные объекты</a:t>
                      </a:r>
                      <a:endParaRPr lang="ru-RU" sz="28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10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20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30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40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Известные люди</a:t>
                      </a:r>
                      <a:endParaRPr lang="ru-RU" sz="28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10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20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30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40</a:t>
                      </a:r>
                      <a:endParaRPr lang="ru-RU" sz="35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181848" y="1735587"/>
            <a:ext cx="727800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Природные достопримечательности</a:t>
            </a:r>
            <a:r>
              <a:rPr lang="en-US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Сколько рек протекает в </a:t>
            </a:r>
            <a:r>
              <a:rPr lang="ru-RU" sz="35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Брейтовском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районе?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20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Девять рек: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Чертолье</a:t>
            </a:r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Редьма</a:t>
            </a:r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Терёха</a:t>
            </a:r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Удинка</a:t>
            </a:r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Удруса</a:t>
            </a:r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Кудаша</a:t>
            </a:r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Изоха</a:t>
            </a:r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Чеснава</a:t>
            </a:r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Вая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56019" y="2089979"/>
            <a:ext cx="7278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Природные объекты</a:t>
            </a:r>
            <a:r>
              <a:rPr lang="en-US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какой части Ярославской области находится наш район?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30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северо-западе</a:t>
            </a:r>
            <a:endParaRPr lang="ru-RU" sz="66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271352" y="1071560"/>
            <a:ext cx="72780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Природные объекты</a:t>
            </a:r>
          </a:p>
          <a:p>
            <a:pPr algn="ctr"/>
            <a:endParaRPr lang="ru-RU" sz="35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находится на территории Дарвинского государственного заповедника, расположенного на полуострове в северо-западной части Рыбинского водохранилища?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40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592230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сегодня в границах заповедника сохраняются места нагула промысловых рыб и воспроизводства охотничьих животных. Также под охраной находятся популяции растений, птиц и зверей, внесённых в федеральную и региональные Красные книги. Здесь сосредоточены важнейшие участки отдыха и кормежки эмигрирующих птиц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s://avatars.mds.yandex.net/i?id=f4c50a913fc2fd904aa7110d2a1af8e3f7575301-7664017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4" y="4324954"/>
            <a:ext cx="3081111" cy="2054075"/>
          </a:xfrm>
          <a:prstGeom prst="rect">
            <a:avLst/>
          </a:prstGeom>
          <a:noFill/>
        </p:spPr>
      </p:pic>
      <p:pic>
        <p:nvPicPr>
          <p:cNvPr id="19460" name="Picture 4" descr="https://avatars.mds.yandex.net/i?id=c30a543915348bb01918e3a20bc04db5effc4cb9-4481820-images-thumbs&amp;n=13"/>
          <p:cNvPicPr>
            <a:picLocks noChangeAspect="1" noChangeArrowheads="1"/>
          </p:cNvPicPr>
          <p:nvPr/>
        </p:nvPicPr>
        <p:blipFill>
          <a:blip r:embed="rId6" cstate="print"/>
          <a:srcRect l="4738" r="3835"/>
          <a:stretch>
            <a:fillRect/>
          </a:stretch>
        </p:blipFill>
        <p:spPr bwMode="auto">
          <a:xfrm>
            <a:off x="8621486" y="4192733"/>
            <a:ext cx="2946400" cy="241512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Известные люди </a:t>
            </a:r>
          </a:p>
          <a:p>
            <a:pPr algn="ctr"/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Кто из Героев нашего района родился в деревне Филимоново?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10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807904" y="846667"/>
            <a:ext cx="3356763" cy="443653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Николай Маликов – полный кавалер ордена Славы</a:t>
            </a:r>
            <a:endParaRPr lang="ru-RU" sz="44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avatars.mds.yandex.net/get-entity_search/362296/295077768/S600xU_2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6333" y="846519"/>
            <a:ext cx="3093508" cy="449964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773731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1814207"/>
            <a:ext cx="7278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Известные люди</a:t>
            </a:r>
            <a:r>
              <a:rPr lang="en-US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Какие люди из наших краёв носят название «</a:t>
            </a:r>
            <a:r>
              <a:rPr lang="ru-RU" sz="35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Сицкари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20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Этническая группа русского населения, проживающая на берегах Сити, на территории бывшей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Покрово-Ситкой</a:t>
            </a:r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волости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7619" y="2612493"/>
            <a:ext cx="727800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История </a:t>
            </a:r>
            <a:r>
              <a:rPr lang="ru-RU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Брейтовского</a:t>
            </a:r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района</a:t>
            </a: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5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Что изображено на гербе нашего района?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10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66086" y="385760"/>
            <a:ext cx="727800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Известные люди</a:t>
            </a:r>
            <a:r>
              <a:rPr lang="en-US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улицы, названной в честь известных исторических личностей, нет в нашем районе? 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1) улица М.Е. Воронцова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2) Улица К.К.Рокоссовского 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улица Ю.А. Гагарина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30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31427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Улицы К.К.Рокоссовского нет в с. Брейтово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06818" y="707492"/>
            <a:ext cx="72780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Известные люди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Кому из </a:t>
            </a:r>
            <a:r>
              <a:rPr lang="ru-RU" sz="3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Брейтовских</a:t>
            </a:r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поэтов принадлежат следующие строки: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Край родимый, край мой древний,</a:t>
            </a:r>
          </a:p>
          <a:p>
            <a:pPr algn="ctr"/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Речка </a:t>
            </a:r>
            <a:r>
              <a:rPr lang="ru-RU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Сить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леса грибные.</a:t>
            </a:r>
          </a:p>
          <a:p>
            <a:pPr algn="ctr"/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Даже запахи в деревне </a:t>
            </a:r>
          </a:p>
          <a:p>
            <a:pPr algn="ctr"/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Очень нежные, родные.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725713" y="3193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40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12967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Алексею </a:t>
            </a:r>
            <a:r>
              <a:rPr lang="ru-RU" sz="3500" b="1" cap="none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Ситникову</a:t>
            </a:r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стихотворение «Раннее утро»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СПАСИБО ЗА ВНИМАНИЕ!!!</a:t>
            </a:r>
            <a:endParaRPr lang="ru-RU" sz="6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5630952" y="5495575"/>
            <a:ext cx="21483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</a:t>
            </a:r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177143" y="-338170"/>
            <a:ext cx="8258630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с мероприятия</a:t>
            </a:r>
            <a:endParaRPr lang="ru-RU" sz="6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sun9-1.userapi.com/impg/aN9W9NWVrS563YYSM0q533UWCEzR4WB2XB2tTg/VLHOU56Zqrk.jpg?size=1280x960&amp;quality=95&amp;sign=7f703ec1ef0a324f5778f85dfb2cb9a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06" y="893763"/>
            <a:ext cx="3824666" cy="286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sun9-57.userapi.com/impg/xF_Qy9d7rWxF3k_qsJcMj99-Fi-n6m6JVZtpWg/Gge0-7p6Zuc.jpg?size=1280x960&amp;quality=95&amp;sign=c3a9824fab986b9a3d726b1ed14e9f26&amp;type=album"/>
          <p:cNvPicPr>
            <a:picLocks noChangeAspect="1" noChangeArrowheads="1"/>
          </p:cNvPicPr>
          <p:nvPr/>
        </p:nvPicPr>
        <p:blipFill>
          <a:blip r:embed="rId6" cstate="print"/>
          <a:srcRect t="17846" r="1958"/>
          <a:stretch>
            <a:fillRect/>
          </a:stretch>
        </p:blipFill>
        <p:spPr bwMode="auto">
          <a:xfrm>
            <a:off x="783772" y="4093028"/>
            <a:ext cx="3972354" cy="249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s://sun9-4.userapi.com/impg/iYmgmq1jBZDVr6Ri9T1ekKIRzXMH6wzmBMhypg/7dXQjJh8bB0.jpg?size=810x1080&amp;quality=95&amp;sign=49aaf88e80b42f60f78e51d50ab259fe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0785" y="2835275"/>
            <a:ext cx="2886416" cy="384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s://sun9-7.userapi.com/impg/EJLVG2UM5KbmwsMxi3IwKi1OsdjDBos7k-JDvQ/OnvO1Twx9W4.jpg?size=1280x960&amp;quality=95&amp;sign=64a8f8eb0f51a3902210fba10c8dc6df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4913" y="858041"/>
            <a:ext cx="4255258" cy="319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9666569" y="6111436"/>
            <a:ext cx="18277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191657" y="-236571"/>
            <a:ext cx="8258630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с мероприятия</a:t>
            </a:r>
            <a:endParaRPr lang="ru-RU" sz="6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sun9-77.userapi.com/impg/ORjFFOue8Z-Dyl8p7qAwSQm9hecQvy-1zcFMCA/hMNJLE9DWJg.jpg?size=1280x960&amp;quality=95&amp;sign=d961539ef4a9f71e160d11eb849d972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1428" y="987537"/>
            <a:ext cx="6894286" cy="517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sun9-80.userapi.com/impg/pTuAKdkF6u9TDc6c9-OzAgMfMIaGsXd5ICgc9Q/rLhTjzuHkKM.jpg?size=810x1080&amp;quality=95&amp;sign=16c1221bdadc52e4851f154f20dcbee5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919" y="1028246"/>
            <a:ext cx="3093244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8571" y="355600"/>
            <a:ext cx="5989896" cy="532553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Герб представляет собой щит, в верхней части которого на красном фоне изображён медведь с секирой, означающий принадлежность района к Ярославской области, в нижней – золотой колос, как знак сельскохозяйственной направленности экономики, и чайка на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голубом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фоне, символизирующая Рыбинское водохранилище. Герб увенчан надписью «Брейтово». </a:t>
            </a:r>
            <a:endParaRPr lang="ru-RU" sz="28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9874" name="Picture 2" descr="https://avatars.mds.yandex.net/get-entity_search/2338017/551821606/S600xU_2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0242" y="431270"/>
            <a:ext cx="3333750" cy="506730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829721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28590" y="1886778"/>
            <a:ext cx="7278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История </a:t>
            </a:r>
            <a:r>
              <a:rPr lang="ru-RU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Брейтовского</a:t>
            </a:r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района</a:t>
            </a:r>
          </a:p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360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каком году образовался наш край?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20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1613 год</a:t>
            </a:r>
            <a:r>
              <a:rPr lang="en-US" sz="72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72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7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28591" y="1843236"/>
            <a:ext cx="72780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История </a:t>
            </a:r>
            <a:r>
              <a:rPr lang="ru-RU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Брейтовского</a:t>
            </a:r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района</a:t>
            </a:r>
          </a:p>
          <a:p>
            <a:pPr algn="ctr"/>
            <a:endParaRPr lang="ru-RU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Сколько героев Великой Отечественной войны было среди наших земляков?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5028" y="420914"/>
            <a:ext cx="1512888" cy="1439863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6000" b="1" dirty="0" smtClean="0"/>
              <a:t>30</a:t>
            </a:r>
            <a:endParaRPr lang="ru-RU" sz="6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семь</a:t>
            </a:r>
            <a:endParaRPr lang="ru-RU" sz="72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4162</TotalTime>
  <Words>936</Words>
  <Application>Microsoft Office PowerPoint</Application>
  <PresentationFormat>Произвольный</PresentationFormat>
  <Paragraphs>281</Paragraphs>
  <Slides>46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Герб представляет собой щит, в верхней части которого на красном фоне изображён медведь с секирой, означающий принадлежность района к Ярославской области, в нижней – золотой колос, как знак сельскохозяйственной направленности экономики, и чайка на голубом фоне, символизирующая Рыбинское водохранилище. Герб увенчан надписью «Брейтово». </vt:lpstr>
      <vt:lpstr> </vt:lpstr>
      <vt:lpstr>1613 год </vt:lpstr>
      <vt:lpstr>Слайд 8</vt:lpstr>
      <vt:lpstr>семь</vt:lpstr>
      <vt:lpstr>Слайд 10</vt:lpstr>
      <vt:lpstr>1869 год</vt:lpstr>
      <vt:lpstr>Слайд 12</vt:lpstr>
      <vt:lpstr>Слава воинам-землякам</vt:lpstr>
      <vt:lpstr>Слайд 14</vt:lpstr>
      <vt:lpstr>памятник первому трактору</vt:lpstr>
      <vt:lpstr>Слайд 16</vt:lpstr>
      <vt:lpstr>В Черкасове в 1946 году. Предприятие регулярно завоёвывало первые места в соревнованиях разного уровня, ему присуждались переходящие красные знамёна и другие награды</vt:lpstr>
      <vt:lpstr>Слайд 18</vt:lpstr>
      <vt:lpstr>в деревне Дурасово. Этот дом принадлежит Николаю Крылову. Его украшает ажурный резьба, искусно выточенные витиеватые узоры на наличниках и сказочный трехголовый дракон с горящими глазами. Крыша дома увенчана крутящейся верандой, с которой хозяева могут обозревать окрестности.</vt:lpstr>
      <vt:lpstr>Слайд 20</vt:lpstr>
      <vt:lpstr>Лесами (они занимают до 60% его территории)</vt:lpstr>
      <vt:lpstr>Слайд 22</vt:lpstr>
      <vt:lpstr>За рыболовство - в Брейтове популярна не только зимняя рыбалка, но и летняя</vt:lpstr>
      <vt:lpstr>Слайд 24</vt:lpstr>
      <vt:lpstr>глухари, тетерева, рябчики и водоплавающая дичь</vt:lpstr>
      <vt:lpstr>Слайд 26</vt:lpstr>
      <vt:lpstr>Район богат дикоросами (ягодами, грибами), животным миром и лесами. </vt:lpstr>
      <vt:lpstr>Слайд 28</vt:lpstr>
      <vt:lpstr>4580</vt:lpstr>
      <vt:lpstr>Слайд 30</vt:lpstr>
      <vt:lpstr>Девять рек: Чертолье, Редьма, Терёха, Удинка, Удруса, Кудаша, Изоха, Чеснава, Вая</vt:lpstr>
      <vt:lpstr>Слайд 32</vt:lpstr>
      <vt:lpstr>На северо-западе</vt:lpstr>
      <vt:lpstr>Слайд 34</vt:lpstr>
      <vt:lpstr>сегодня в границах заповедника сохраняются места нагула промысловых рыб и воспроизводства охотничьих животных. Также под охраной находятся популяции растений, птиц и зверей, внесённых в федеральную и региональные Красные книги. Здесь сосредоточены важнейшие участки отдыха и кормежки эмигрирующих птиц</vt:lpstr>
      <vt:lpstr>Слайд 36</vt:lpstr>
      <vt:lpstr>Николай Маликов – полный кавалер ордена Славы</vt:lpstr>
      <vt:lpstr>Слайд 38</vt:lpstr>
      <vt:lpstr>Этническая группа русского населения, проживающая на берегах Сити, на территории бывшей Покрово-Ситкой волости</vt:lpstr>
      <vt:lpstr>Слайд 40</vt:lpstr>
      <vt:lpstr>Улицы К.К.Рокоссовского нет в с. Брейтово</vt:lpstr>
      <vt:lpstr>Слайд 42</vt:lpstr>
      <vt:lpstr>Алексею Ситникову, стихотворение «Раннее утро»</vt:lpstr>
      <vt:lpstr> СПАСИБО ЗА ВНИМАНИЕ!!!</vt:lpstr>
      <vt:lpstr> Фото с мероприятия</vt:lpstr>
      <vt:lpstr> Фото с мероприятия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Пользователь</cp:lastModifiedBy>
  <cp:revision>128</cp:revision>
  <dcterms:created xsi:type="dcterms:W3CDTF">2017-04-04T07:27:35Z</dcterms:created>
  <dcterms:modified xsi:type="dcterms:W3CDTF">2025-03-16T18:33:17Z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