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09" r:id="rId3"/>
    <p:sldId id="257" r:id="rId4"/>
    <p:sldId id="308" r:id="rId5"/>
    <p:sldId id="284" r:id="rId6"/>
    <p:sldId id="285" r:id="rId7"/>
    <p:sldId id="282" r:id="rId8"/>
    <p:sldId id="283" r:id="rId9"/>
    <p:sldId id="280" r:id="rId10"/>
    <p:sldId id="281" r:id="rId11"/>
    <p:sldId id="278" r:id="rId12"/>
    <p:sldId id="279" r:id="rId13"/>
    <p:sldId id="276" r:id="rId14"/>
    <p:sldId id="277" r:id="rId15"/>
    <p:sldId id="274" r:id="rId16"/>
    <p:sldId id="275" r:id="rId17"/>
    <p:sldId id="272" r:id="rId18"/>
    <p:sldId id="273" r:id="rId19"/>
    <p:sldId id="270" r:id="rId20"/>
    <p:sldId id="271" r:id="rId21"/>
    <p:sldId id="264" r:id="rId22"/>
    <p:sldId id="265" r:id="rId23"/>
    <p:sldId id="262" r:id="rId24"/>
    <p:sldId id="263" r:id="rId25"/>
    <p:sldId id="260" r:id="rId26"/>
    <p:sldId id="261" r:id="rId27"/>
    <p:sldId id="258" r:id="rId28"/>
    <p:sldId id="25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57" autoAdjust="0"/>
  </p:normalViewPr>
  <p:slideViewPr>
    <p:cSldViewPr snapToGrid="0">
      <p:cViewPr>
        <p:scale>
          <a:sx n="56" d="100"/>
          <a:sy n="56" d="100"/>
        </p:scale>
        <p:origin x="-12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AFCF9-140D-4B16-9C3A-73D940678A66}" type="datetimeFigureOut">
              <a:rPr lang="ru-RU" smtClean="0"/>
              <a:t>04.04.2025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98DB2-428C-4C76-A90F-4CDF7768C00D}" type="slidenum">
              <a:rPr lang="ru-RU" smtClean="0"/>
              <a:t>‹#›</a:t>
            </a:fld>
            <a:endParaRPr lang="ru-RU"/>
          </a:p>
        </p:txBody>
      </p:sp>
    </p:spTree>
    <p:extLst>
      <p:ext uri="{BB962C8B-B14F-4D97-AF65-F5344CB8AC3E}">
        <p14:creationId xmlns:p14="http://schemas.microsoft.com/office/powerpoint/2010/main" val="169557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6798DB2-428C-4C76-A90F-4CDF7768C00D}" type="slidenum">
              <a:rPr lang="ru-RU" smtClean="0"/>
              <a:t>1</a:t>
            </a:fld>
            <a:endParaRPr lang="ru-RU"/>
          </a:p>
        </p:txBody>
      </p:sp>
    </p:spTree>
    <p:extLst>
      <p:ext uri="{BB962C8B-B14F-4D97-AF65-F5344CB8AC3E}">
        <p14:creationId xmlns:p14="http://schemas.microsoft.com/office/powerpoint/2010/main" val="370481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6798DB2-428C-4C76-A90F-4CDF7768C00D}" type="slidenum">
              <a:rPr lang="ru-RU" smtClean="0"/>
              <a:t>2</a:t>
            </a:fld>
            <a:endParaRPr lang="ru-RU"/>
          </a:p>
        </p:txBody>
      </p:sp>
    </p:spTree>
    <p:extLst>
      <p:ext uri="{BB962C8B-B14F-4D97-AF65-F5344CB8AC3E}">
        <p14:creationId xmlns:p14="http://schemas.microsoft.com/office/powerpoint/2010/main" val="202219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6798DB2-428C-4C76-A90F-4CDF7768C00D}" type="slidenum">
              <a:rPr lang="ru-RU" smtClean="0"/>
              <a:t>3</a:t>
            </a:fld>
            <a:endParaRPr lang="ru-RU"/>
          </a:p>
        </p:txBody>
      </p:sp>
    </p:spTree>
    <p:extLst>
      <p:ext uri="{BB962C8B-B14F-4D97-AF65-F5344CB8AC3E}">
        <p14:creationId xmlns:p14="http://schemas.microsoft.com/office/powerpoint/2010/main" val="164621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6798DB2-428C-4C76-A90F-4CDF7768C00D}" type="slidenum">
              <a:rPr lang="ru-RU" smtClean="0"/>
              <a:t>13</a:t>
            </a:fld>
            <a:endParaRPr lang="ru-RU"/>
          </a:p>
        </p:txBody>
      </p:sp>
    </p:spTree>
    <p:extLst>
      <p:ext uri="{BB962C8B-B14F-4D97-AF65-F5344CB8AC3E}">
        <p14:creationId xmlns:p14="http://schemas.microsoft.com/office/powerpoint/2010/main" val="139311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6798DB2-428C-4C76-A90F-4CDF7768C00D}" type="slidenum">
              <a:rPr lang="ru-RU" smtClean="0"/>
              <a:t>14</a:t>
            </a:fld>
            <a:endParaRPr lang="ru-RU"/>
          </a:p>
        </p:txBody>
      </p:sp>
    </p:spTree>
    <p:extLst>
      <p:ext uri="{BB962C8B-B14F-4D97-AF65-F5344CB8AC3E}">
        <p14:creationId xmlns:p14="http://schemas.microsoft.com/office/powerpoint/2010/main" val="22121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6798DB2-428C-4C76-A90F-4CDF7768C00D}" type="slidenum">
              <a:rPr lang="ru-RU" smtClean="0"/>
              <a:t>22</a:t>
            </a:fld>
            <a:endParaRPr lang="ru-RU"/>
          </a:p>
        </p:txBody>
      </p:sp>
    </p:spTree>
    <p:extLst>
      <p:ext uri="{BB962C8B-B14F-4D97-AF65-F5344CB8AC3E}">
        <p14:creationId xmlns:p14="http://schemas.microsoft.com/office/powerpoint/2010/main" val="2269992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6798DB2-428C-4C76-A90F-4CDF7768C00D}" type="slidenum">
              <a:rPr lang="ru-RU" smtClean="0"/>
              <a:t>35</a:t>
            </a:fld>
            <a:endParaRPr lang="ru-RU"/>
          </a:p>
        </p:txBody>
      </p:sp>
    </p:spTree>
    <p:extLst>
      <p:ext uri="{BB962C8B-B14F-4D97-AF65-F5344CB8AC3E}">
        <p14:creationId xmlns:p14="http://schemas.microsoft.com/office/powerpoint/2010/main" val="55256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6798DB2-428C-4C76-A90F-4CDF7768C00D}" type="slidenum">
              <a:rPr lang="ru-RU" smtClean="0"/>
              <a:t>36</a:t>
            </a:fld>
            <a:endParaRPr lang="ru-RU"/>
          </a:p>
        </p:txBody>
      </p:sp>
    </p:spTree>
    <p:extLst>
      <p:ext uri="{BB962C8B-B14F-4D97-AF65-F5344CB8AC3E}">
        <p14:creationId xmlns:p14="http://schemas.microsoft.com/office/powerpoint/2010/main" val="416786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6798DB2-428C-4C76-A90F-4CDF7768C00D}" type="slidenum">
              <a:rPr lang="ru-RU" smtClean="0"/>
              <a:t>40</a:t>
            </a:fld>
            <a:endParaRPr lang="ru-RU"/>
          </a:p>
        </p:txBody>
      </p:sp>
    </p:spTree>
    <p:extLst>
      <p:ext uri="{BB962C8B-B14F-4D97-AF65-F5344CB8AC3E}">
        <p14:creationId xmlns:p14="http://schemas.microsoft.com/office/powerpoint/2010/main" val="138877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F9CDE08-F3DD-4A2D-BD59-CCC9E277C99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4F321BAF-493C-47B6-A492-73435DBEC9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5E011D3C-8478-4393-A5E1-EA60B7E9A079}"/>
              </a:ext>
            </a:extLst>
          </p:cNvPr>
          <p:cNvSpPr>
            <a:spLocks noGrp="1"/>
          </p:cNvSpPr>
          <p:nvPr>
            <p:ph type="dt" sz="half" idx="10"/>
          </p:nvPr>
        </p:nvSpPr>
        <p:spPr/>
        <p:txBody>
          <a:bodyPr/>
          <a:lstStyle/>
          <a:p>
            <a:fld id="{DAEECD58-288D-498B-BE02-1A71BDCB1CDC}" type="datetimeFigureOut">
              <a:rPr lang="ru-RU" smtClean="0"/>
              <a:t>04.04.2025</a:t>
            </a:fld>
            <a:endParaRPr lang="ru-RU"/>
          </a:p>
        </p:txBody>
      </p:sp>
      <p:sp>
        <p:nvSpPr>
          <p:cNvPr id="5" name="Нижний колонтитул 4">
            <a:extLst>
              <a:ext uri="{FF2B5EF4-FFF2-40B4-BE49-F238E27FC236}">
                <a16:creationId xmlns:a16="http://schemas.microsoft.com/office/drawing/2014/main" xmlns="" id="{FB2C01EB-BE6F-453B-B775-4DE0FF3B7D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243C8AB-0754-4B7F-9476-B4CD4A14F57E}"/>
              </a:ext>
            </a:extLst>
          </p:cNvPr>
          <p:cNvSpPr>
            <a:spLocks noGrp="1"/>
          </p:cNvSpPr>
          <p:nvPr>
            <p:ph type="sldNum" sz="quarter" idx="12"/>
          </p:nvPr>
        </p:nvSpPr>
        <p:spPr/>
        <p:txBody>
          <a:bodyPr/>
          <a:lstStyle/>
          <a:p>
            <a:fld id="{4B49725A-AC49-4134-A97A-B15FE21BB967}" type="slidenum">
              <a:rPr lang="ru-RU" smtClean="0"/>
              <a:t>‹#›</a:t>
            </a:fld>
            <a:endParaRPr lang="ru-RU"/>
          </a:p>
        </p:txBody>
      </p:sp>
    </p:spTree>
    <p:extLst>
      <p:ext uri="{BB962C8B-B14F-4D97-AF65-F5344CB8AC3E}">
        <p14:creationId xmlns:p14="http://schemas.microsoft.com/office/powerpoint/2010/main" val="4156788630"/>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CA3AEA-9EA3-45B4-A497-A428E4A7F9C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C110CB37-A3E2-4097-B0D5-65FBA9C176B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D3040BB-18FC-41CA-8150-E2B2175BC64B}"/>
              </a:ext>
            </a:extLst>
          </p:cNvPr>
          <p:cNvSpPr>
            <a:spLocks noGrp="1"/>
          </p:cNvSpPr>
          <p:nvPr>
            <p:ph type="dt" sz="half" idx="10"/>
          </p:nvPr>
        </p:nvSpPr>
        <p:spPr/>
        <p:txBody>
          <a:bodyPr/>
          <a:lstStyle/>
          <a:p>
            <a:fld id="{DAEECD58-288D-498B-BE02-1A71BDCB1CDC}" type="datetimeFigureOut">
              <a:rPr lang="ru-RU" smtClean="0"/>
              <a:t>04.04.2025</a:t>
            </a:fld>
            <a:endParaRPr lang="ru-RU"/>
          </a:p>
        </p:txBody>
      </p:sp>
      <p:sp>
        <p:nvSpPr>
          <p:cNvPr id="5" name="Нижний колонтитул 4">
            <a:extLst>
              <a:ext uri="{FF2B5EF4-FFF2-40B4-BE49-F238E27FC236}">
                <a16:creationId xmlns:a16="http://schemas.microsoft.com/office/drawing/2014/main" xmlns="" id="{169D9F77-320A-4AA2-AD3E-D5BA60AF99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24C7F0E-CF29-47C4-9BD8-21862FCFBCD4}"/>
              </a:ext>
            </a:extLst>
          </p:cNvPr>
          <p:cNvSpPr>
            <a:spLocks noGrp="1"/>
          </p:cNvSpPr>
          <p:nvPr>
            <p:ph type="sldNum" sz="quarter" idx="12"/>
          </p:nvPr>
        </p:nvSpPr>
        <p:spPr/>
        <p:txBody>
          <a:bodyPr/>
          <a:lstStyle/>
          <a:p>
            <a:fld id="{4B49725A-AC49-4134-A97A-B15FE21BB967}" type="slidenum">
              <a:rPr lang="ru-RU" smtClean="0"/>
              <a:t>‹#›</a:t>
            </a:fld>
            <a:endParaRPr lang="ru-RU"/>
          </a:p>
        </p:txBody>
      </p:sp>
    </p:spTree>
    <p:extLst>
      <p:ext uri="{BB962C8B-B14F-4D97-AF65-F5344CB8AC3E}">
        <p14:creationId xmlns:p14="http://schemas.microsoft.com/office/powerpoint/2010/main" val="4234497937"/>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1C8F2C5D-3E30-407B-B24A-974181A43DC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F226EC6E-F675-4373-977D-82CF23CCC63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79D8E81-386B-4954-8BED-196852ACDA1D}"/>
              </a:ext>
            </a:extLst>
          </p:cNvPr>
          <p:cNvSpPr>
            <a:spLocks noGrp="1"/>
          </p:cNvSpPr>
          <p:nvPr>
            <p:ph type="dt" sz="half" idx="10"/>
          </p:nvPr>
        </p:nvSpPr>
        <p:spPr/>
        <p:txBody>
          <a:bodyPr/>
          <a:lstStyle/>
          <a:p>
            <a:fld id="{DAEECD58-288D-498B-BE02-1A71BDCB1CDC}" type="datetimeFigureOut">
              <a:rPr lang="ru-RU" smtClean="0"/>
              <a:t>04.04.2025</a:t>
            </a:fld>
            <a:endParaRPr lang="ru-RU"/>
          </a:p>
        </p:txBody>
      </p:sp>
      <p:sp>
        <p:nvSpPr>
          <p:cNvPr id="5" name="Нижний колонтитул 4">
            <a:extLst>
              <a:ext uri="{FF2B5EF4-FFF2-40B4-BE49-F238E27FC236}">
                <a16:creationId xmlns:a16="http://schemas.microsoft.com/office/drawing/2014/main" xmlns="" id="{00A2A3D8-24AB-4130-951D-0554216410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DD064E9-E215-46C4-97A7-AEE2F407BD26}"/>
              </a:ext>
            </a:extLst>
          </p:cNvPr>
          <p:cNvSpPr>
            <a:spLocks noGrp="1"/>
          </p:cNvSpPr>
          <p:nvPr>
            <p:ph type="sldNum" sz="quarter" idx="12"/>
          </p:nvPr>
        </p:nvSpPr>
        <p:spPr/>
        <p:txBody>
          <a:bodyPr/>
          <a:lstStyle/>
          <a:p>
            <a:fld id="{4B49725A-AC49-4134-A97A-B15FE21BB967}" type="slidenum">
              <a:rPr lang="ru-RU" smtClean="0"/>
              <a:t>‹#›</a:t>
            </a:fld>
            <a:endParaRPr lang="ru-RU"/>
          </a:p>
        </p:txBody>
      </p:sp>
    </p:spTree>
    <p:extLst>
      <p:ext uri="{BB962C8B-B14F-4D97-AF65-F5344CB8AC3E}">
        <p14:creationId xmlns:p14="http://schemas.microsoft.com/office/powerpoint/2010/main" val="2365750040"/>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DE6C926-3B9F-4712-BC83-F928AD3974A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5F3C2754-0C82-4C40-B05C-DBC1215FFED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B2F122F-4760-46E7-9D9E-CAE35D42A1F3}"/>
              </a:ext>
            </a:extLst>
          </p:cNvPr>
          <p:cNvSpPr>
            <a:spLocks noGrp="1"/>
          </p:cNvSpPr>
          <p:nvPr>
            <p:ph type="dt" sz="half" idx="10"/>
          </p:nvPr>
        </p:nvSpPr>
        <p:spPr/>
        <p:txBody>
          <a:bodyPr/>
          <a:lstStyle/>
          <a:p>
            <a:fld id="{DAEECD58-288D-498B-BE02-1A71BDCB1CDC}" type="datetimeFigureOut">
              <a:rPr lang="ru-RU" smtClean="0"/>
              <a:t>04.04.2025</a:t>
            </a:fld>
            <a:endParaRPr lang="ru-RU"/>
          </a:p>
        </p:txBody>
      </p:sp>
      <p:sp>
        <p:nvSpPr>
          <p:cNvPr id="5" name="Нижний колонтитул 4">
            <a:extLst>
              <a:ext uri="{FF2B5EF4-FFF2-40B4-BE49-F238E27FC236}">
                <a16:creationId xmlns:a16="http://schemas.microsoft.com/office/drawing/2014/main" xmlns="" id="{7B27EE04-CFB3-455A-BACC-26AA32B022D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633C33F-F907-4C52-BAFA-4D69A94C779E}"/>
              </a:ext>
            </a:extLst>
          </p:cNvPr>
          <p:cNvSpPr>
            <a:spLocks noGrp="1"/>
          </p:cNvSpPr>
          <p:nvPr>
            <p:ph type="sldNum" sz="quarter" idx="12"/>
          </p:nvPr>
        </p:nvSpPr>
        <p:spPr/>
        <p:txBody>
          <a:bodyPr/>
          <a:lstStyle/>
          <a:p>
            <a:fld id="{4B49725A-AC49-4134-A97A-B15FE21BB967}" type="slidenum">
              <a:rPr lang="ru-RU" smtClean="0"/>
              <a:t>‹#›</a:t>
            </a:fld>
            <a:endParaRPr lang="ru-RU"/>
          </a:p>
        </p:txBody>
      </p:sp>
    </p:spTree>
    <p:extLst>
      <p:ext uri="{BB962C8B-B14F-4D97-AF65-F5344CB8AC3E}">
        <p14:creationId xmlns:p14="http://schemas.microsoft.com/office/powerpoint/2010/main" val="2488608667"/>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CEAB440-0DBD-4BDC-84E0-A637525BBAB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FF4249C8-4F15-4FF3-BF58-E20F229ED1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0418CE7E-93CF-4B37-A41A-42402392FA8B}"/>
              </a:ext>
            </a:extLst>
          </p:cNvPr>
          <p:cNvSpPr>
            <a:spLocks noGrp="1"/>
          </p:cNvSpPr>
          <p:nvPr>
            <p:ph type="dt" sz="half" idx="10"/>
          </p:nvPr>
        </p:nvSpPr>
        <p:spPr/>
        <p:txBody>
          <a:bodyPr/>
          <a:lstStyle/>
          <a:p>
            <a:fld id="{DAEECD58-288D-498B-BE02-1A71BDCB1CDC}" type="datetimeFigureOut">
              <a:rPr lang="ru-RU" smtClean="0"/>
              <a:t>04.04.2025</a:t>
            </a:fld>
            <a:endParaRPr lang="ru-RU"/>
          </a:p>
        </p:txBody>
      </p:sp>
      <p:sp>
        <p:nvSpPr>
          <p:cNvPr id="5" name="Нижний колонтитул 4">
            <a:extLst>
              <a:ext uri="{FF2B5EF4-FFF2-40B4-BE49-F238E27FC236}">
                <a16:creationId xmlns:a16="http://schemas.microsoft.com/office/drawing/2014/main" xmlns="" id="{C1162699-5561-4F23-BC55-B3478D27B0C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E269569-254C-41E3-B4CB-A48682F78B19}"/>
              </a:ext>
            </a:extLst>
          </p:cNvPr>
          <p:cNvSpPr>
            <a:spLocks noGrp="1"/>
          </p:cNvSpPr>
          <p:nvPr>
            <p:ph type="sldNum" sz="quarter" idx="12"/>
          </p:nvPr>
        </p:nvSpPr>
        <p:spPr/>
        <p:txBody>
          <a:bodyPr/>
          <a:lstStyle/>
          <a:p>
            <a:fld id="{4B49725A-AC49-4134-A97A-B15FE21BB967}" type="slidenum">
              <a:rPr lang="ru-RU" smtClean="0"/>
              <a:t>‹#›</a:t>
            </a:fld>
            <a:endParaRPr lang="ru-RU"/>
          </a:p>
        </p:txBody>
      </p:sp>
    </p:spTree>
    <p:extLst>
      <p:ext uri="{BB962C8B-B14F-4D97-AF65-F5344CB8AC3E}">
        <p14:creationId xmlns:p14="http://schemas.microsoft.com/office/powerpoint/2010/main" val="713410796"/>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43116D-CCB9-40A0-9EB5-01DD9C63251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0440503-0E20-4D75-B100-AFD17747227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910467C9-B2C5-49C0-8A29-E63402614E6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3CE01B23-4A9C-4C27-BC8E-D9C32C1D324F}"/>
              </a:ext>
            </a:extLst>
          </p:cNvPr>
          <p:cNvSpPr>
            <a:spLocks noGrp="1"/>
          </p:cNvSpPr>
          <p:nvPr>
            <p:ph type="dt" sz="half" idx="10"/>
          </p:nvPr>
        </p:nvSpPr>
        <p:spPr/>
        <p:txBody>
          <a:bodyPr/>
          <a:lstStyle/>
          <a:p>
            <a:fld id="{DAEECD58-288D-498B-BE02-1A71BDCB1CDC}" type="datetimeFigureOut">
              <a:rPr lang="ru-RU" smtClean="0"/>
              <a:t>04.04.2025</a:t>
            </a:fld>
            <a:endParaRPr lang="ru-RU"/>
          </a:p>
        </p:txBody>
      </p:sp>
      <p:sp>
        <p:nvSpPr>
          <p:cNvPr id="6" name="Нижний колонтитул 5">
            <a:extLst>
              <a:ext uri="{FF2B5EF4-FFF2-40B4-BE49-F238E27FC236}">
                <a16:creationId xmlns:a16="http://schemas.microsoft.com/office/drawing/2014/main" xmlns="" id="{9B36C5F8-8B2E-46E1-852E-F83508F30A8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7F87016-00DC-474E-B4D8-55823AA006DB}"/>
              </a:ext>
            </a:extLst>
          </p:cNvPr>
          <p:cNvSpPr>
            <a:spLocks noGrp="1"/>
          </p:cNvSpPr>
          <p:nvPr>
            <p:ph type="sldNum" sz="quarter" idx="12"/>
          </p:nvPr>
        </p:nvSpPr>
        <p:spPr/>
        <p:txBody>
          <a:bodyPr/>
          <a:lstStyle/>
          <a:p>
            <a:fld id="{4B49725A-AC49-4134-A97A-B15FE21BB967}" type="slidenum">
              <a:rPr lang="ru-RU" smtClean="0"/>
              <a:t>‹#›</a:t>
            </a:fld>
            <a:endParaRPr lang="ru-RU"/>
          </a:p>
        </p:txBody>
      </p:sp>
    </p:spTree>
    <p:extLst>
      <p:ext uri="{BB962C8B-B14F-4D97-AF65-F5344CB8AC3E}">
        <p14:creationId xmlns:p14="http://schemas.microsoft.com/office/powerpoint/2010/main" val="966542445"/>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9D6AF97-B3C3-4C0C-9C21-5D59910D057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CC90987E-71ED-44B9-80E5-A178039EA5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CC382C4C-9826-4943-990A-C47B00C0070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9E17C91D-37E4-412F-A971-B793FF10F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580CB05E-3400-4B96-9D17-A6EC4FF6011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FDAB8F88-B422-4125-B1DD-698DC67CA929}"/>
              </a:ext>
            </a:extLst>
          </p:cNvPr>
          <p:cNvSpPr>
            <a:spLocks noGrp="1"/>
          </p:cNvSpPr>
          <p:nvPr>
            <p:ph type="dt" sz="half" idx="10"/>
          </p:nvPr>
        </p:nvSpPr>
        <p:spPr/>
        <p:txBody>
          <a:bodyPr/>
          <a:lstStyle/>
          <a:p>
            <a:fld id="{DAEECD58-288D-498B-BE02-1A71BDCB1CDC}" type="datetimeFigureOut">
              <a:rPr lang="ru-RU" smtClean="0"/>
              <a:t>04.04.2025</a:t>
            </a:fld>
            <a:endParaRPr lang="ru-RU"/>
          </a:p>
        </p:txBody>
      </p:sp>
      <p:sp>
        <p:nvSpPr>
          <p:cNvPr id="8" name="Нижний колонтитул 7">
            <a:extLst>
              <a:ext uri="{FF2B5EF4-FFF2-40B4-BE49-F238E27FC236}">
                <a16:creationId xmlns:a16="http://schemas.microsoft.com/office/drawing/2014/main" xmlns="" id="{B37D54DF-EE7B-43A6-ABE5-88E208EC699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918FFA9C-94A7-422F-B396-A9FF425FFD47}"/>
              </a:ext>
            </a:extLst>
          </p:cNvPr>
          <p:cNvSpPr>
            <a:spLocks noGrp="1"/>
          </p:cNvSpPr>
          <p:nvPr>
            <p:ph type="sldNum" sz="quarter" idx="12"/>
          </p:nvPr>
        </p:nvSpPr>
        <p:spPr/>
        <p:txBody>
          <a:bodyPr/>
          <a:lstStyle/>
          <a:p>
            <a:fld id="{4B49725A-AC49-4134-A97A-B15FE21BB967}" type="slidenum">
              <a:rPr lang="ru-RU" smtClean="0"/>
              <a:t>‹#›</a:t>
            </a:fld>
            <a:endParaRPr lang="ru-RU"/>
          </a:p>
        </p:txBody>
      </p:sp>
    </p:spTree>
    <p:extLst>
      <p:ext uri="{BB962C8B-B14F-4D97-AF65-F5344CB8AC3E}">
        <p14:creationId xmlns:p14="http://schemas.microsoft.com/office/powerpoint/2010/main" val="1473510893"/>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B0D3D9A-8EB8-4C9E-B363-F91B4B7036B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0DC9E681-262D-46F2-B509-FD0628500C3C}"/>
              </a:ext>
            </a:extLst>
          </p:cNvPr>
          <p:cNvSpPr>
            <a:spLocks noGrp="1"/>
          </p:cNvSpPr>
          <p:nvPr>
            <p:ph type="dt" sz="half" idx="10"/>
          </p:nvPr>
        </p:nvSpPr>
        <p:spPr/>
        <p:txBody>
          <a:bodyPr/>
          <a:lstStyle/>
          <a:p>
            <a:fld id="{DAEECD58-288D-498B-BE02-1A71BDCB1CDC}" type="datetimeFigureOut">
              <a:rPr lang="ru-RU" smtClean="0"/>
              <a:t>04.04.2025</a:t>
            </a:fld>
            <a:endParaRPr lang="ru-RU"/>
          </a:p>
        </p:txBody>
      </p:sp>
      <p:sp>
        <p:nvSpPr>
          <p:cNvPr id="4" name="Нижний колонтитул 3">
            <a:extLst>
              <a:ext uri="{FF2B5EF4-FFF2-40B4-BE49-F238E27FC236}">
                <a16:creationId xmlns:a16="http://schemas.microsoft.com/office/drawing/2014/main" xmlns="" id="{2C2DD7A3-5CA7-4490-85A5-8F4D65D24D3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3AC9D6D2-B2E9-4949-838D-2AC1969B9307}"/>
              </a:ext>
            </a:extLst>
          </p:cNvPr>
          <p:cNvSpPr>
            <a:spLocks noGrp="1"/>
          </p:cNvSpPr>
          <p:nvPr>
            <p:ph type="sldNum" sz="quarter" idx="12"/>
          </p:nvPr>
        </p:nvSpPr>
        <p:spPr/>
        <p:txBody>
          <a:bodyPr/>
          <a:lstStyle/>
          <a:p>
            <a:fld id="{4B49725A-AC49-4134-A97A-B15FE21BB967}" type="slidenum">
              <a:rPr lang="ru-RU" smtClean="0"/>
              <a:t>‹#›</a:t>
            </a:fld>
            <a:endParaRPr lang="ru-RU"/>
          </a:p>
        </p:txBody>
      </p:sp>
    </p:spTree>
    <p:extLst>
      <p:ext uri="{BB962C8B-B14F-4D97-AF65-F5344CB8AC3E}">
        <p14:creationId xmlns:p14="http://schemas.microsoft.com/office/powerpoint/2010/main" val="2252371701"/>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C0C645CC-9B5A-4696-B295-504A327E0F7B}"/>
              </a:ext>
            </a:extLst>
          </p:cNvPr>
          <p:cNvSpPr>
            <a:spLocks noGrp="1"/>
          </p:cNvSpPr>
          <p:nvPr>
            <p:ph type="dt" sz="half" idx="10"/>
          </p:nvPr>
        </p:nvSpPr>
        <p:spPr/>
        <p:txBody>
          <a:bodyPr/>
          <a:lstStyle/>
          <a:p>
            <a:fld id="{DAEECD58-288D-498B-BE02-1A71BDCB1CDC}" type="datetimeFigureOut">
              <a:rPr lang="ru-RU" smtClean="0"/>
              <a:t>04.04.2025</a:t>
            </a:fld>
            <a:endParaRPr lang="ru-RU"/>
          </a:p>
        </p:txBody>
      </p:sp>
      <p:sp>
        <p:nvSpPr>
          <p:cNvPr id="3" name="Нижний колонтитул 2">
            <a:extLst>
              <a:ext uri="{FF2B5EF4-FFF2-40B4-BE49-F238E27FC236}">
                <a16:creationId xmlns:a16="http://schemas.microsoft.com/office/drawing/2014/main" xmlns="" id="{693EE2FE-DC3E-44A3-962D-028BAB5473E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8849AC0F-B951-48E2-BBF3-30429E0116D7}"/>
              </a:ext>
            </a:extLst>
          </p:cNvPr>
          <p:cNvSpPr>
            <a:spLocks noGrp="1"/>
          </p:cNvSpPr>
          <p:nvPr>
            <p:ph type="sldNum" sz="quarter" idx="12"/>
          </p:nvPr>
        </p:nvSpPr>
        <p:spPr/>
        <p:txBody>
          <a:bodyPr/>
          <a:lstStyle/>
          <a:p>
            <a:fld id="{4B49725A-AC49-4134-A97A-B15FE21BB967}" type="slidenum">
              <a:rPr lang="ru-RU" smtClean="0"/>
              <a:t>‹#›</a:t>
            </a:fld>
            <a:endParaRPr lang="ru-RU"/>
          </a:p>
        </p:txBody>
      </p:sp>
    </p:spTree>
    <p:extLst>
      <p:ext uri="{BB962C8B-B14F-4D97-AF65-F5344CB8AC3E}">
        <p14:creationId xmlns:p14="http://schemas.microsoft.com/office/powerpoint/2010/main" val="2114162938"/>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29B599B-155B-4DB9-A320-4925D8525F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568E23F2-CB9F-41EB-A634-04FBA97F63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275A8112-180F-41FF-AC4D-FF0BDB2D9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80B2B56-7F9A-48A2-804F-C35645D4B5D9}"/>
              </a:ext>
            </a:extLst>
          </p:cNvPr>
          <p:cNvSpPr>
            <a:spLocks noGrp="1"/>
          </p:cNvSpPr>
          <p:nvPr>
            <p:ph type="dt" sz="half" idx="10"/>
          </p:nvPr>
        </p:nvSpPr>
        <p:spPr/>
        <p:txBody>
          <a:bodyPr/>
          <a:lstStyle/>
          <a:p>
            <a:fld id="{DAEECD58-288D-498B-BE02-1A71BDCB1CDC}" type="datetimeFigureOut">
              <a:rPr lang="ru-RU" smtClean="0"/>
              <a:t>04.04.2025</a:t>
            </a:fld>
            <a:endParaRPr lang="ru-RU"/>
          </a:p>
        </p:txBody>
      </p:sp>
      <p:sp>
        <p:nvSpPr>
          <p:cNvPr id="6" name="Нижний колонтитул 5">
            <a:extLst>
              <a:ext uri="{FF2B5EF4-FFF2-40B4-BE49-F238E27FC236}">
                <a16:creationId xmlns:a16="http://schemas.microsoft.com/office/drawing/2014/main" xmlns="" id="{DE547EB3-C5A8-4E35-A722-77CB1EB9EE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58CA410-4E2C-4BB9-9D9E-2ACEEF9D69ED}"/>
              </a:ext>
            </a:extLst>
          </p:cNvPr>
          <p:cNvSpPr>
            <a:spLocks noGrp="1"/>
          </p:cNvSpPr>
          <p:nvPr>
            <p:ph type="sldNum" sz="quarter" idx="12"/>
          </p:nvPr>
        </p:nvSpPr>
        <p:spPr/>
        <p:txBody>
          <a:bodyPr/>
          <a:lstStyle/>
          <a:p>
            <a:fld id="{4B49725A-AC49-4134-A97A-B15FE21BB967}" type="slidenum">
              <a:rPr lang="ru-RU" smtClean="0"/>
              <a:t>‹#›</a:t>
            </a:fld>
            <a:endParaRPr lang="ru-RU"/>
          </a:p>
        </p:txBody>
      </p:sp>
    </p:spTree>
    <p:extLst>
      <p:ext uri="{BB962C8B-B14F-4D97-AF65-F5344CB8AC3E}">
        <p14:creationId xmlns:p14="http://schemas.microsoft.com/office/powerpoint/2010/main" val="1118270178"/>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E6B8C46-E95A-4194-8697-38B3132C8F0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2F10D1B6-51CD-45C9-A022-174593117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1A85EF6F-1FE9-41E1-BFE1-F2136CB69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AFBB91E1-D6D7-4148-8A2E-E9C8C92E7E98}"/>
              </a:ext>
            </a:extLst>
          </p:cNvPr>
          <p:cNvSpPr>
            <a:spLocks noGrp="1"/>
          </p:cNvSpPr>
          <p:nvPr>
            <p:ph type="dt" sz="half" idx="10"/>
          </p:nvPr>
        </p:nvSpPr>
        <p:spPr/>
        <p:txBody>
          <a:bodyPr/>
          <a:lstStyle/>
          <a:p>
            <a:fld id="{DAEECD58-288D-498B-BE02-1A71BDCB1CDC}" type="datetimeFigureOut">
              <a:rPr lang="ru-RU" smtClean="0"/>
              <a:t>04.04.2025</a:t>
            </a:fld>
            <a:endParaRPr lang="ru-RU"/>
          </a:p>
        </p:txBody>
      </p:sp>
      <p:sp>
        <p:nvSpPr>
          <p:cNvPr id="6" name="Нижний колонтитул 5">
            <a:extLst>
              <a:ext uri="{FF2B5EF4-FFF2-40B4-BE49-F238E27FC236}">
                <a16:creationId xmlns:a16="http://schemas.microsoft.com/office/drawing/2014/main" xmlns="" id="{24B8DDDB-E3F8-4BA6-8A46-942154288D5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DA41A2B-834F-41F5-B109-DF41B79D5CC6}"/>
              </a:ext>
            </a:extLst>
          </p:cNvPr>
          <p:cNvSpPr>
            <a:spLocks noGrp="1"/>
          </p:cNvSpPr>
          <p:nvPr>
            <p:ph type="sldNum" sz="quarter" idx="12"/>
          </p:nvPr>
        </p:nvSpPr>
        <p:spPr/>
        <p:txBody>
          <a:bodyPr/>
          <a:lstStyle/>
          <a:p>
            <a:fld id="{4B49725A-AC49-4134-A97A-B15FE21BB967}" type="slidenum">
              <a:rPr lang="ru-RU" smtClean="0"/>
              <a:t>‹#›</a:t>
            </a:fld>
            <a:endParaRPr lang="ru-RU"/>
          </a:p>
        </p:txBody>
      </p:sp>
    </p:spTree>
    <p:extLst>
      <p:ext uri="{BB962C8B-B14F-4D97-AF65-F5344CB8AC3E}">
        <p14:creationId xmlns:p14="http://schemas.microsoft.com/office/powerpoint/2010/main" val="369465402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6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276675-122C-475A-B06C-069151EE9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B729F095-9A95-47D9-9D6C-770B1420F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6E2ACEC-E424-44A8-86A7-524EC49B4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ECD58-288D-498B-BE02-1A71BDCB1CDC}" type="datetimeFigureOut">
              <a:rPr lang="ru-RU" smtClean="0"/>
              <a:t>04.04.2025</a:t>
            </a:fld>
            <a:endParaRPr lang="ru-RU"/>
          </a:p>
        </p:txBody>
      </p:sp>
      <p:sp>
        <p:nvSpPr>
          <p:cNvPr id="5" name="Нижний колонтитул 4">
            <a:extLst>
              <a:ext uri="{FF2B5EF4-FFF2-40B4-BE49-F238E27FC236}">
                <a16:creationId xmlns:a16="http://schemas.microsoft.com/office/drawing/2014/main" xmlns="" id="{A54B2E6F-2376-49C6-8CC1-0AF156186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99E03989-78EE-42A0-8B3F-8C177C966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9725A-AC49-4134-A97A-B15FE21BB967}" type="slidenum">
              <a:rPr lang="ru-RU" smtClean="0"/>
              <a:t>‹#›</a:t>
            </a:fld>
            <a:endParaRPr lang="ru-RU"/>
          </a:p>
        </p:txBody>
      </p:sp>
    </p:spTree>
    <p:extLst>
      <p:ext uri="{BB962C8B-B14F-4D97-AF65-F5344CB8AC3E}">
        <p14:creationId xmlns:p14="http://schemas.microsoft.com/office/powerpoint/2010/main" val="102874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hyperlink" Target="https://2karandasha.ru/zagadki-dlya-detey/avtorskie/marshaka/88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15.xml"/><Relationship Id="rId18" Type="http://schemas.openxmlformats.org/officeDocument/2006/relationships/slide" Target="slide43.xml"/><Relationship Id="rId3" Type="http://schemas.openxmlformats.org/officeDocument/2006/relationships/slide" Target="slide4.xml"/><Relationship Id="rId21" Type="http://schemas.openxmlformats.org/officeDocument/2006/relationships/slide" Target="slide29.xml"/><Relationship Id="rId7" Type="http://schemas.openxmlformats.org/officeDocument/2006/relationships/slide" Target="slide19.xml"/><Relationship Id="rId12" Type="http://schemas.openxmlformats.org/officeDocument/2006/relationships/slide" Target="slide14.xml"/><Relationship Id="rId17" Type="http://schemas.openxmlformats.org/officeDocument/2006/relationships/slide" Target="slide41.xml"/><Relationship Id="rId2" Type="http://schemas.openxmlformats.org/officeDocument/2006/relationships/notesSlide" Target="../notesSlides/notesSlide3.xml"/><Relationship Id="rId16" Type="http://schemas.openxmlformats.org/officeDocument/2006/relationships/slide" Target="slide39.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9.xml"/><Relationship Id="rId5" Type="http://schemas.openxmlformats.org/officeDocument/2006/relationships/slide" Target="slide17.xml"/><Relationship Id="rId15" Type="http://schemas.openxmlformats.org/officeDocument/2006/relationships/slide" Target="slide37.xml"/><Relationship Id="rId23" Type="http://schemas.openxmlformats.org/officeDocument/2006/relationships/slide" Target="slide33.xml"/><Relationship Id="rId10" Type="http://schemas.openxmlformats.org/officeDocument/2006/relationships/slide" Target="slide11.xml"/><Relationship Id="rId19"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7.xml"/><Relationship Id="rId14" Type="http://schemas.openxmlformats.org/officeDocument/2006/relationships/slide" Target="slide35.xml"/><Relationship Id="rId22" Type="http://schemas.openxmlformats.org/officeDocument/2006/relationships/slide" Target="slide3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6C27623-E834-4F96-89A4-E260909ED52A}"/>
              </a:ext>
            </a:extLst>
          </p:cNvPr>
          <p:cNvSpPr>
            <a:spLocks noGrp="1"/>
          </p:cNvSpPr>
          <p:nvPr>
            <p:ph type="ctrTitle"/>
          </p:nvPr>
        </p:nvSpPr>
        <p:spPr>
          <a:xfrm>
            <a:off x="1055571" y="2090288"/>
            <a:ext cx="10332720" cy="3535680"/>
          </a:xfrm>
        </p:spPr>
        <p:txBody>
          <a:bodyPr>
            <a:normAutofit fontScale="90000"/>
          </a:bodyPr>
          <a:lstStyle/>
          <a:p>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МОУ Прозоровская СОШ©</a:t>
            </a:r>
            <a:br>
              <a:rPr lang="ru-RU" sz="3200" dirty="0">
                <a:solidFill>
                  <a:schemeClr val="tx1">
                    <a:lumMod val="95000"/>
                    <a:lumOff val="5000"/>
                  </a:schemeClr>
                </a:solidFill>
                <a:latin typeface="Times New Roman" panose="02020603050405020304" pitchFamily="18" charset="0"/>
                <a:cs typeface="Times New Roman" panose="02020603050405020304" pitchFamily="18" charset="0"/>
              </a:rPr>
            </a:b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
            </a:r>
            <a:br>
              <a:rPr lang="ru-RU" sz="3200" dirty="0">
                <a:solidFill>
                  <a:schemeClr val="tx1">
                    <a:lumMod val="95000"/>
                    <a:lumOff val="5000"/>
                  </a:schemeClr>
                </a:solidFill>
                <a:latin typeface="Times New Roman" panose="02020603050405020304" pitchFamily="18" charset="0"/>
                <a:cs typeface="Times New Roman" panose="02020603050405020304" pitchFamily="18" charset="0"/>
              </a:rPr>
            </a:b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
            </a:r>
            <a:br>
              <a:rPr lang="ru-RU" sz="3200" dirty="0">
                <a:solidFill>
                  <a:schemeClr val="tx1">
                    <a:lumMod val="95000"/>
                    <a:lumOff val="5000"/>
                  </a:schemeClr>
                </a:solidFill>
                <a:latin typeface="Times New Roman" panose="02020603050405020304" pitchFamily="18" charset="0"/>
                <a:cs typeface="Times New Roman" panose="02020603050405020304" pitchFamily="18" charset="0"/>
              </a:rPr>
            </a:br>
            <a:r>
              <a:rPr lang="ru-RU" dirty="0">
                <a:solidFill>
                  <a:schemeClr val="tx1">
                    <a:lumMod val="95000"/>
                    <a:lumOff val="5000"/>
                  </a:schemeClr>
                </a:solidFill>
                <a:latin typeface="Times New Roman" panose="02020603050405020304" pitchFamily="18" charset="0"/>
                <a:cs typeface="Times New Roman" panose="02020603050405020304" pitchFamily="18" charset="0"/>
              </a:rPr>
              <a:t/>
            </a:r>
            <a:br>
              <a:rPr lang="ru-RU" dirty="0">
                <a:solidFill>
                  <a:schemeClr val="tx1">
                    <a:lumMod val="95000"/>
                    <a:lumOff val="5000"/>
                  </a:schemeClr>
                </a:solidFill>
                <a:latin typeface="Times New Roman" panose="02020603050405020304" pitchFamily="18" charset="0"/>
                <a:cs typeface="Times New Roman" panose="02020603050405020304" pitchFamily="18" charset="0"/>
              </a:rPr>
            </a:br>
            <a:r>
              <a:rPr lang="ru-RU" dirty="0">
                <a:solidFill>
                  <a:schemeClr val="tx1">
                    <a:lumMod val="95000"/>
                    <a:lumOff val="5000"/>
                  </a:schemeClr>
                </a:solidFill>
                <a:latin typeface="Times New Roman" panose="02020603050405020304" pitchFamily="18" charset="0"/>
                <a:cs typeface="Times New Roman" panose="02020603050405020304" pitchFamily="18" charset="0"/>
              </a:rPr>
              <a:t>СВОЯ ИГРА </a:t>
            </a:r>
            <a:br>
              <a:rPr lang="ru-RU" dirty="0">
                <a:solidFill>
                  <a:schemeClr val="tx1">
                    <a:lumMod val="95000"/>
                    <a:lumOff val="5000"/>
                  </a:schemeClr>
                </a:solidFill>
                <a:latin typeface="Times New Roman" panose="02020603050405020304" pitchFamily="18" charset="0"/>
                <a:cs typeface="Times New Roman" panose="02020603050405020304" pitchFamily="18" charset="0"/>
              </a:rPr>
            </a:br>
            <a:r>
              <a:rPr lang="ru-RU" dirty="0">
                <a:solidFill>
                  <a:schemeClr val="tx1">
                    <a:lumMod val="95000"/>
                    <a:lumOff val="5000"/>
                  </a:schemeClr>
                </a:solidFill>
                <a:latin typeface="Times New Roman" panose="02020603050405020304" pitchFamily="18" charset="0"/>
                <a:cs typeface="Times New Roman" panose="02020603050405020304" pitchFamily="18" charset="0"/>
              </a:rPr>
              <a:t>«Здесь Родины моей начало..»</a:t>
            </a:r>
            <a:br>
              <a:rPr lang="ru-RU" dirty="0">
                <a:solidFill>
                  <a:schemeClr val="tx1">
                    <a:lumMod val="95000"/>
                    <a:lumOff val="5000"/>
                  </a:schemeClr>
                </a:solidFill>
                <a:latin typeface="Times New Roman" panose="02020603050405020304" pitchFamily="18" charset="0"/>
                <a:cs typeface="Times New Roman" panose="02020603050405020304" pitchFamily="18" charset="0"/>
              </a:rPr>
            </a:br>
            <a:r>
              <a:rPr lang="ru-RU" dirty="0">
                <a:solidFill>
                  <a:schemeClr val="tx1">
                    <a:lumMod val="95000"/>
                    <a:lumOff val="5000"/>
                  </a:schemeClr>
                </a:solidFill>
                <a:latin typeface="Times New Roman" panose="02020603050405020304" pitchFamily="18" charset="0"/>
                <a:cs typeface="Times New Roman" panose="02020603050405020304" pitchFamily="18" charset="0"/>
              </a:rPr>
              <a:t/>
            </a:r>
            <a:br>
              <a:rPr lang="ru-RU" dirty="0">
                <a:solidFill>
                  <a:schemeClr val="tx1">
                    <a:lumMod val="95000"/>
                    <a:lumOff val="5000"/>
                  </a:schemeClr>
                </a:solidFill>
                <a:latin typeface="Times New Roman" panose="02020603050405020304" pitchFamily="18" charset="0"/>
                <a:cs typeface="Times New Roman" panose="02020603050405020304" pitchFamily="18" charset="0"/>
              </a:rPr>
            </a:br>
            <a:r>
              <a:rPr lang="ru-RU" sz="3600" dirty="0">
                <a:solidFill>
                  <a:schemeClr val="tx1">
                    <a:lumMod val="95000"/>
                    <a:lumOff val="5000"/>
                  </a:schemeClr>
                </a:solidFill>
                <a:latin typeface="Times New Roman" panose="02020603050405020304" pitchFamily="18" charset="0"/>
                <a:cs typeface="Times New Roman" panose="02020603050405020304" pitchFamily="18" charset="0"/>
              </a:rPr>
              <a:t>с.Прозорово, 2025г.</a:t>
            </a:r>
            <a:br>
              <a:rPr lang="ru-RU" sz="3600" dirty="0">
                <a:solidFill>
                  <a:schemeClr val="tx1">
                    <a:lumMod val="95000"/>
                    <a:lumOff val="5000"/>
                  </a:schemeClr>
                </a:solidFill>
                <a:latin typeface="Times New Roman" panose="02020603050405020304" pitchFamily="18" charset="0"/>
                <a:cs typeface="Times New Roman" panose="02020603050405020304" pitchFamily="18" charset="0"/>
              </a:rPr>
            </a:br>
            <a:endParaRPr lang="ru-RU"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97469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147AE0C-27DB-432E-A138-D475D72B7362}"/>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a:t>
            </a:r>
          </a:p>
        </p:txBody>
      </p:sp>
      <p:sp>
        <p:nvSpPr>
          <p:cNvPr id="4" name="Прямоугольник: скругленные углы 3">
            <a:extLst>
              <a:ext uri="{FF2B5EF4-FFF2-40B4-BE49-F238E27FC236}">
                <a16:creationId xmlns:a16="http://schemas.microsoft.com/office/drawing/2014/main" xmlns="" id="{C4A6012D-00A2-4566-8828-5544EAEA652D}"/>
              </a:ext>
            </a:extLst>
          </p:cNvPr>
          <p:cNvSpPr/>
          <p:nvPr/>
        </p:nvSpPr>
        <p:spPr>
          <a:xfrm>
            <a:off x="3160000" y="1341905"/>
            <a:ext cx="6983573" cy="5291221"/>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a:hlinkClick r:id="rId2" action="ppaction://hlinksldjump"/>
            <a:extLst>
              <a:ext uri="{FF2B5EF4-FFF2-40B4-BE49-F238E27FC236}">
                <a16:creationId xmlns:a16="http://schemas.microsoft.com/office/drawing/2014/main" xmlns="" id="{CDBAB794-7A82-479C-8D84-B0DD437BDA44}"/>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xmlns="" id="{CDF6A15E-596F-462C-B8A0-EB4A8C85FB95}"/>
              </a:ext>
            </a:extLst>
          </p:cNvPr>
          <p:cNvSpPr txBox="1"/>
          <p:nvPr/>
        </p:nvSpPr>
        <p:spPr>
          <a:xfrm>
            <a:off x="5923549" y="1617696"/>
            <a:ext cx="4097572" cy="4524315"/>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Памятник первому трактору. </a:t>
            </a:r>
            <a:r>
              <a:rPr lang="ru-RU" sz="2400" b="0" i="0" dirty="0">
                <a:effectLst/>
                <a:latin typeface="Times New Roman" panose="02020603050405020304" pitchFamily="18" charset="0"/>
                <a:cs typeface="Times New Roman" panose="02020603050405020304" pitchFamily="18" charset="0"/>
              </a:rPr>
              <a:t>Идея установки памятника возникла в 1971 году в ходе подготовки к 40-летию образования Брейтовской машинно-тракторной станции. Памятником стал трактор «Универсал II», принадлежавший Владимиру Ивановичу Смелову — одному из первых трактористов района.</a:t>
            </a:r>
            <a:endParaRPr lang="ru-RU" sz="2400" dirty="0">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xmlns="" id="{97E79D50-0433-4497-AEEE-1BEDF67D5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53" y="1617696"/>
            <a:ext cx="5537095" cy="3894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1271016"/>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BAD152A-2F29-4DDF-B6CA-258BC3D93D79}"/>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20. </a:t>
            </a:r>
          </a:p>
        </p:txBody>
      </p:sp>
      <p:sp>
        <p:nvSpPr>
          <p:cNvPr id="4" name="Прямоугольник: скругленные углы 3">
            <a:extLst>
              <a:ext uri="{FF2B5EF4-FFF2-40B4-BE49-F238E27FC236}">
                <a16:creationId xmlns:a16="http://schemas.microsoft.com/office/drawing/2014/main" xmlns="" id="{B0441FEC-9C95-46A6-B861-4BD0BA90013E}"/>
              </a:ext>
            </a:extLst>
          </p:cNvPr>
          <p:cNvSpPr/>
          <p:nvPr/>
        </p:nvSpPr>
        <p:spPr>
          <a:xfrm>
            <a:off x="3046403" y="1446000"/>
            <a:ext cx="6099192" cy="4809619"/>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155C251F-A1A7-4F80-99D3-DF75A9A382D1}"/>
              </a:ext>
            </a:extLst>
          </p:cNvPr>
          <p:cNvSpPr txBox="1"/>
          <p:nvPr/>
        </p:nvSpPr>
        <p:spPr>
          <a:xfrm>
            <a:off x="3769902" y="1753969"/>
            <a:ext cx="4652195" cy="5509200"/>
          </a:xfrm>
          <a:prstGeom prst="rect">
            <a:avLst/>
          </a:prstGeom>
          <a:noFill/>
        </p:spPr>
        <p:txBody>
          <a:bodyPr wrap="square" rtlCol="0">
            <a:spAutoFit/>
          </a:bodyPr>
          <a:lstStyle/>
          <a:p>
            <a:pPr algn="ctr"/>
            <a:r>
              <a:rPr lang="ru-RU" sz="2800" dirty="0">
                <a:latin typeface="Times New Roman" panose="02020603050405020304" pitchFamily="18" charset="0"/>
                <a:cs typeface="Times New Roman" panose="02020603050405020304" pitchFamily="18" charset="0"/>
              </a:rPr>
              <a:t>В данном парке расположен мемориал-памятник воинам Великой Отечественной войны, открытый в 1973 году. В 2015 году рядом была открыта Аллея Героев. Также на территории парка расположена спортплощадка и пляж. </a:t>
            </a:r>
          </a:p>
          <a:p>
            <a:pPr algn="ctr"/>
            <a:r>
              <a:rPr lang="ru-RU" sz="2800" dirty="0">
                <a:latin typeface="Times New Roman" panose="02020603050405020304" pitchFamily="18" charset="0"/>
                <a:cs typeface="Times New Roman" panose="02020603050405020304" pitchFamily="18" charset="0"/>
              </a:rPr>
              <a:t>К</a:t>
            </a:r>
            <a:r>
              <a:rPr lang="ru-RU" sz="2800" b="0" i="0" strike="noStrike" dirty="0">
                <a:effectLst/>
                <a:latin typeface="Times New Roman" panose="02020603050405020304" pitchFamily="18" charset="0"/>
                <a:cs typeface="Times New Roman" panose="02020603050405020304" pitchFamily="18" charset="0"/>
              </a:rPr>
              <a:t>ак называется парк?</a:t>
            </a:r>
            <a:r>
              <a:rPr lang="ru-RU" sz="3200" b="0" i="0" strike="noStrike" dirty="0">
                <a:solidFill>
                  <a:srgbClr val="0563C1"/>
                </a:solidFill>
                <a:effectLst/>
                <a:latin typeface="Times New Roman" panose="02020603050405020304" pitchFamily="18" charset="0"/>
                <a:cs typeface="Times New Roman" panose="02020603050405020304" pitchFamily="18" charset="0"/>
              </a:rPr>
              <a:t/>
            </a:r>
            <a:br>
              <a:rPr lang="ru-RU" sz="3200" b="0" i="0" strike="noStrike" dirty="0">
                <a:solidFill>
                  <a:srgbClr val="0563C1"/>
                </a:solidFill>
                <a:effectLst/>
                <a:latin typeface="Times New Roman" panose="02020603050405020304" pitchFamily="18" charset="0"/>
                <a:cs typeface="Times New Roman" panose="02020603050405020304" pitchFamily="18" charset="0"/>
              </a:rPr>
            </a:br>
            <a:endParaRPr lang="ru-RU" sz="3200" b="0" i="0" strike="noStrike" dirty="0">
              <a:solidFill>
                <a:srgbClr val="0563C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endParaRPr>
          </a:p>
          <a:p>
            <a:r>
              <a:rPr lang="ru-RU" dirty="0"/>
              <a:t/>
            </a:r>
            <a:br>
              <a:rPr lang="ru-RU" dirty="0"/>
            </a:br>
            <a:endParaRPr lang="ru-RU" dirty="0"/>
          </a:p>
        </p:txBody>
      </p:sp>
      <p:sp>
        <p:nvSpPr>
          <p:cNvPr id="6" name="Стрелка: вправо 5">
            <a:hlinkClick r:id="rId3" action="ppaction://hlinksldjump"/>
            <a:extLst>
              <a:ext uri="{FF2B5EF4-FFF2-40B4-BE49-F238E27FC236}">
                <a16:creationId xmlns:a16="http://schemas.microsoft.com/office/drawing/2014/main" xmlns="" id="{BABA129A-B3F6-4CE7-9FC5-F632945F6C4E}"/>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21649821"/>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03A184A-54DC-4332-94B9-1549F6EB3B78}"/>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a:t>
            </a:r>
          </a:p>
        </p:txBody>
      </p:sp>
      <p:sp>
        <p:nvSpPr>
          <p:cNvPr id="4" name="Прямоугольник: скругленные углы 3">
            <a:extLst>
              <a:ext uri="{FF2B5EF4-FFF2-40B4-BE49-F238E27FC236}">
                <a16:creationId xmlns:a16="http://schemas.microsoft.com/office/drawing/2014/main" xmlns="" id="{81EC7824-D4AA-44B9-974E-A5BC77027C86}"/>
              </a:ext>
            </a:extLst>
          </p:cNvPr>
          <p:cNvSpPr/>
          <p:nvPr/>
        </p:nvSpPr>
        <p:spPr>
          <a:xfrm>
            <a:off x="2634649" y="1690688"/>
            <a:ext cx="7255309" cy="4649152"/>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4403C78D-2AB3-4AB6-A909-A391F4CFE4E9}"/>
              </a:ext>
            </a:extLst>
          </p:cNvPr>
          <p:cNvSpPr txBox="1"/>
          <p:nvPr/>
        </p:nvSpPr>
        <p:spPr>
          <a:xfrm>
            <a:off x="6096000" y="1845032"/>
            <a:ext cx="3830320" cy="3539430"/>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Парк Победы находится в селе Брейтово.</a:t>
            </a:r>
          </a:p>
          <a:p>
            <a:r>
              <a:rPr lang="ru-RU" sz="2800" dirty="0">
                <a:latin typeface="Times New Roman" panose="02020603050405020304" pitchFamily="18" charset="0"/>
                <a:cs typeface="Times New Roman" panose="02020603050405020304" pitchFamily="18" charset="0"/>
              </a:rPr>
              <a:t>На белых мраморных плитах золотом высечены имена людей, погибших во время войны.</a:t>
            </a:r>
          </a:p>
        </p:txBody>
      </p:sp>
      <p:sp>
        <p:nvSpPr>
          <p:cNvPr id="7" name="Стрелка: вправо 6">
            <a:hlinkClick r:id="rId2" action="ppaction://hlinksldjump"/>
            <a:extLst>
              <a:ext uri="{FF2B5EF4-FFF2-40B4-BE49-F238E27FC236}">
                <a16:creationId xmlns:a16="http://schemas.microsoft.com/office/drawing/2014/main" xmlns="" id="{B6E84EE9-E76E-4A82-83A1-F5861A71EC71}"/>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2" name="Picture 4" descr="Picture background">
            <a:extLst>
              <a:ext uri="{FF2B5EF4-FFF2-40B4-BE49-F238E27FC236}">
                <a16:creationId xmlns:a16="http://schemas.microsoft.com/office/drawing/2014/main" xmlns="" id="{1FEA5DA3-5FA6-40A7-A38B-7B4E089BB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39" y="804047"/>
            <a:ext cx="42672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xmlns="" id="{E100B97E-6EA7-4666-85BD-61E33DE9D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52099"/>
            <a:ext cx="4981074" cy="2801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370211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0AD764-C7D8-4BD6-8D0F-987916504562}"/>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a:t>
            </a:r>
          </a:p>
        </p:txBody>
      </p:sp>
      <p:grpSp>
        <p:nvGrpSpPr>
          <p:cNvPr id="4" name="Группа 3">
            <a:extLst>
              <a:ext uri="{FF2B5EF4-FFF2-40B4-BE49-F238E27FC236}">
                <a16:creationId xmlns:a16="http://schemas.microsoft.com/office/drawing/2014/main" xmlns="" id="{F1F8051D-6713-4F71-88AB-49F2D0E2C0C8}"/>
              </a:ext>
            </a:extLst>
          </p:cNvPr>
          <p:cNvGrpSpPr/>
          <p:nvPr/>
        </p:nvGrpSpPr>
        <p:grpSpPr>
          <a:xfrm>
            <a:off x="2829560" y="1421765"/>
            <a:ext cx="7691120" cy="4802187"/>
            <a:chOff x="2225040" y="1690688"/>
            <a:chExt cx="7691120" cy="4802187"/>
          </a:xfrm>
        </p:grpSpPr>
        <p:sp>
          <p:nvSpPr>
            <p:cNvPr id="5" name="Прямоугольник: скругленные углы 4">
              <a:extLst>
                <a:ext uri="{FF2B5EF4-FFF2-40B4-BE49-F238E27FC236}">
                  <a16:creationId xmlns:a16="http://schemas.microsoft.com/office/drawing/2014/main" xmlns="" id="{F58DF468-38F4-4419-93D9-54A7B038E5AD}"/>
                </a:ext>
              </a:extLst>
            </p:cNvPr>
            <p:cNvSpPr/>
            <p:nvPr/>
          </p:nvSpPr>
          <p:spPr>
            <a:xfrm>
              <a:off x="2225040" y="1690688"/>
              <a:ext cx="7691120" cy="4802187"/>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xmlns="" id="{22D31B80-BA07-4D6C-A5E0-37A054C0BB3F}"/>
                </a:ext>
              </a:extLst>
            </p:cNvPr>
            <p:cNvSpPr txBox="1"/>
            <p:nvPr/>
          </p:nvSpPr>
          <p:spPr>
            <a:xfrm>
              <a:off x="6878320" y="2341185"/>
              <a:ext cx="2702560" cy="584775"/>
            </a:xfrm>
            <a:prstGeom prst="rect">
              <a:avLst/>
            </a:prstGeom>
            <a:noFill/>
          </p:spPr>
          <p:txBody>
            <a:bodyPr wrap="square" rtlCol="0">
              <a:spAutoFit/>
            </a:bodyPr>
            <a:lstStyle/>
            <a:p>
              <a:endParaRPr lang="ru-RU" sz="3200" dirty="0">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xmlns="" id="{B91F86B7-63D4-4E7B-ABF9-87D3110B4217}"/>
              </a:ext>
            </a:extLst>
          </p:cNvPr>
          <p:cNvSpPr txBox="1"/>
          <p:nvPr/>
        </p:nvSpPr>
        <p:spPr>
          <a:xfrm>
            <a:off x="6166585" y="1896805"/>
            <a:ext cx="4033520" cy="3539430"/>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Это Железный крест. По оценкам историков, здесь произошла самая ожесточенная битва.</a:t>
            </a:r>
          </a:p>
          <a:p>
            <a:r>
              <a:rPr lang="ru-RU" sz="2800" dirty="0">
                <a:latin typeface="Times New Roman" panose="02020603050405020304" pitchFamily="18" charset="0"/>
                <a:cs typeface="Times New Roman" panose="02020603050405020304" pitchFamily="18" charset="0"/>
              </a:rPr>
              <a:t>Ранее на этом месте находилась часовня, разрушенная в советское время. </a:t>
            </a:r>
          </a:p>
        </p:txBody>
      </p:sp>
      <p:sp>
        <p:nvSpPr>
          <p:cNvPr id="10" name="Стрелка: вправо 9">
            <a:hlinkClick r:id="rId3" action="ppaction://hlinksldjump"/>
            <a:extLst>
              <a:ext uri="{FF2B5EF4-FFF2-40B4-BE49-F238E27FC236}">
                <a16:creationId xmlns:a16="http://schemas.microsoft.com/office/drawing/2014/main" xmlns="" id="{92703F28-2FC4-4DA1-83B5-0A000076DA23}"/>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2" descr="Памятник &quot;Русским воинам, павшим в сражении с татаро-монголами в 1238 году за землю родную&quot; (Прозорово (Ярославская область))">
            <a:extLst>
              <a:ext uri="{FF2B5EF4-FFF2-40B4-BE49-F238E27FC236}">
                <a16:creationId xmlns:a16="http://schemas.microsoft.com/office/drawing/2014/main" xmlns="" id="{8863E8AF-D1CF-475C-B452-4C1FF2A08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159" y="1690688"/>
            <a:ext cx="4659897" cy="3494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39910918"/>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83690FC-B058-47FA-8390-CE1CFCFB66BA}"/>
              </a:ext>
            </a:extLst>
          </p:cNvPr>
          <p:cNvSpPr>
            <a:spLocks noGrp="1"/>
          </p:cNvSpPr>
          <p:nvPr>
            <p:ph type="title"/>
          </p:nvPr>
        </p:nvSpPr>
        <p:spPr>
          <a:xfrm>
            <a:off x="838199" y="202303"/>
            <a:ext cx="10515600" cy="1325563"/>
          </a:xfrm>
        </p:spPr>
        <p:txBody>
          <a:bodyPr>
            <a:normAutofit/>
          </a:bodyPr>
          <a:lstStyle/>
          <a:p>
            <a:pPr algn="ctr"/>
            <a:r>
              <a:rPr lang="ru-RU" sz="3200" b="1" dirty="0">
                <a:latin typeface="Times New Roman" panose="02020603050405020304" pitchFamily="18" charset="0"/>
                <a:cs typeface="Times New Roman" panose="02020603050405020304" pitchFamily="18" charset="0"/>
              </a:rPr>
              <a:t>40.</a:t>
            </a:r>
          </a:p>
        </p:txBody>
      </p:sp>
      <p:sp>
        <p:nvSpPr>
          <p:cNvPr id="4" name="Прямоугольник: скругленные углы 3">
            <a:extLst>
              <a:ext uri="{FF2B5EF4-FFF2-40B4-BE49-F238E27FC236}">
                <a16:creationId xmlns:a16="http://schemas.microsoft.com/office/drawing/2014/main" xmlns="" id="{1695D2BF-0AC2-40D1-B8F6-4A6D6693CC68}"/>
              </a:ext>
            </a:extLst>
          </p:cNvPr>
          <p:cNvSpPr/>
          <p:nvPr/>
        </p:nvSpPr>
        <p:spPr>
          <a:xfrm>
            <a:off x="2250439" y="1537653"/>
            <a:ext cx="7691120" cy="4802187"/>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E1FBDD3D-20BF-4767-96D3-2DDF2C635E17}"/>
              </a:ext>
            </a:extLst>
          </p:cNvPr>
          <p:cNvSpPr txBox="1"/>
          <p:nvPr/>
        </p:nvSpPr>
        <p:spPr>
          <a:xfrm>
            <a:off x="3370847" y="2016331"/>
            <a:ext cx="5450305" cy="3539430"/>
          </a:xfrm>
          <a:prstGeom prst="rect">
            <a:avLst/>
          </a:prstGeom>
          <a:noFill/>
        </p:spPr>
        <p:txBody>
          <a:bodyPr wrap="square" rtlCol="0">
            <a:spAutoFit/>
          </a:bodyPr>
          <a:lstStyle/>
          <a:p>
            <a:pPr algn="ctr"/>
            <a:r>
              <a:rPr lang="ru-RU" sz="2800" dirty="0">
                <a:latin typeface="Times New Roman" panose="02020603050405020304" pitchFamily="18" charset="0"/>
                <a:cs typeface="Times New Roman" panose="02020603050405020304" pitchFamily="18" charset="0"/>
              </a:rPr>
              <a:t>Данный памятник установлен в 2015 году на повороте трассы Брейтово – Красный Холм к селу Горинское в честь русских воинов, принявших смерть в битве с татаро-монголами в 1238 году.  </a:t>
            </a:r>
          </a:p>
          <a:p>
            <a:pPr algn="ctr"/>
            <a:r>
              <a:rPr lang="ru-RU" sz="2800" dirty="0">
                <a:latin typeface="Times New Roman" panose="02020603050405020304" pitchFamily="18" charset="0"/>
                <a:cs typeface="Times New Roman" panose="02020603050405020304" pitchFamily="18" charset="0"/>
              </a:rPr>
              <a:t>Что это за памятник?</a:t>
            </a:r>
          </a:p>
        </p:txBody>
      </p:sp>
      <p:sp>
        <p:nvSpPr>
          <p:cNvPr id="8" name="Стрелка: вправо 7">
            <a:hlinkClick r:id="rId3" action="ppaction://hlinksldjump"/>
            <a:extLst>
              <a:ext uri="{FF2B5EF4-FFF2-40B4-BE49-F238E27FC236}">
                <a16:creationId xmlns:a16="http://schemas.microsoft.com/office/drawing/2014/main" xmlns="" id="{30DE2E07-46B3-44F9-A231-BB52F6AF882E}"/>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46382339"/>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5AE91D-F1E9-412D-9336-63D13DF4B9B4}"/>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50.</a:t>
            </a:r>
          </a:p>
        </p:txBody>
      </p:sp>
      <p:sp>
        <p:nvSpPr>
          <p:cNvPr id="4" name="TextBox 3">
            <a:extLst>
              <a:ext uri="{FF2B5EF4-FFF2-40B4-BE49-F238E27FC236}">
                <a16:creationId xmlns:a16="http://schemas.microsoft.com/office/drawing/2014/main" xmlns="" id="{7C4941C0-1874-458F-949A-E11291918B0C}"/>
              </a:ext>
            </a:extLst>
          </p:cNvPr>
          <p:cNvSpPr txBox="1"/>
          <p:nvPr/>
        </p:nvSpPr>
        <p:spPr>
          <a:xfrm>
            <a:off x="2667000" y="2397760"/>
            <a:ext cx="6858000" cy="584775"/>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 </a:t>
            </a:r>
          </a:p>
        </p:txBody>
      </p:sp>
      <p:sp>
        <p:nvSpPr>
          <p:cNvPr id="6" name="Стрелка: вправо 5">
            <a:hlinkClick r:id="rId2" action="ppaction://hlinksldjump"/>
            <a:extLst>
              <a:ext uri="{FF2B5EF4-FFF2-40B4-BE49-F238E27FC236}">
                <a16:creationId xmlns:a16="http://schemas.microsoft.com/office/drawing/2014/main" xmlns="" id="{BAFEA6B9-0F35-4CF9-9146-4766594F4FDD}"/>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xmlns="" id="{9450B828-8495-4DB0-A068-ED0683189018}"/>
              </a:ext>
            </a:extLst>
          </p:cNvPr>
          <p:cNvSpPr/>
          <p:nvPr/>
        </p:nvSpPr>
        <p:spPr>
          <a:xfrm>
            <a:off x="2250439" y="1537653"/>
            <a:ext cx="7691120" cy="4802187"/>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2D2D05A8-9D7B-47A9-A5CE-3BCEFEB4D045}"/>
              </a:ext>
            </a:extLst>
          </p:cNvPr>
          <p:cNvSpPr txBox="1"/>
          <p:nvPr/>
        </p:nvSpPr>
        <p:spPr>
          <a:xfrm>
            <a:off x="2967788" y="2120632"/>
            <a:ext cx="6256421" cy="3539430"/>
          </a:xfrm>
          <a:prstGeom prst="rect">
            <a:avLst/>
          </a:prstGeom>
          <a:noFill/>
        </p:spPr>
        <p:txBody>
          <a:bodyPr wrap="square" rtlCol="0">
            <a:spAutoFit/>
          </a:bodyPr>
          <a:lstStyle/>
          <a:p>
            <a:pPr algn="ctr"/>
            <a:r>
              <a:rPr lang="ru-RU" sz="2800" b="0" i="0" dirty="0">
                <a:effectLst/>
                <a:latin typeface="Times New Roman" panose="02020603050405020304" pitchFamily="18" charset="0"/>
                <a:cs typeface="Times New Roman" panose="02020603050405020304" pitchFamily="18" charset="0"/>
              </a:rPr>
              <a:t>В 1777–1778 годах в ожидании визита императрицы в срочном порядке возвели дорогу от города Молога через Дубец, в сторону села Прозорова и дальше, через село Горинское в Тверскую губернию. Конечным пунктом был Петербург. </a:t>
            </a:r>
            <a:r>
              <a:rPr lang="ru-RU" sz="2800" dirty="0">
                <a:latin typeface="Times New Roman" panose="02020603050405020304" pitchFamily="18" charset="0"/>
                <a:cs typeface="Times New Roman" panose="02020603050405020304" pitchFamily="18" charset="0"/>
              </a:rPr>
              <a:t> </a:t>
            </a:r>
          </a:p>
          <a:p>
            <a:pPr algn="ctr"/>
            <a:r>
              <a:rPr lang="ru-RU" sz="2800" dirty="0">
                <a:latin typeface="Times New Roman" panose="02020603050405020304" pitchFamily="18" charset="0"/>
                <a:cs typeface="Times New Roman" panose="02020603050405020304" pitchFamily="18" charset="0"/>
              </a:rPr>
              <a:t>Как люди прозвали данную дорогу?</a:t>
            </a:r>
          </a:p>
        </p:txBody>
      </p:sp>
    </p:spTree>
    <p:extLst>
      <p:ext uri="{BB962C8B-B14F-4D97-AF65-F5344CB8AC3E}">
        <p14:creationId xmlns:p14="http://schemas.microsoft.com/office/powerpoint/2010/main" val="3588418331"/>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1257E8-DF50-40CD-8073-9BE74CE66827}"/>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a:t>
            </a:r>
          </a:p>
        </p:txBody>
      </p:sp>
      <p:sp>
        <p:nvSpPr>
          <p:cNvPr id="5" name="Прямоугольник: скругленные углы 4">
            <a:extLst>
              <a:ext uri="{FF2B5EF4-FFF2-40B4-BE49-F238E27FC236}">
                <a16:creationId xmlns:a16="http://schemas.microsoft.com/office/drawing/2014/main" xmlns="" id="{0DF52994-E8F1-496C-8507-193A9B10A3DF}"/>
              </a:ext>
            </a:extLst>
          </p:cNvPr>
          <p:cNvSpPr/>
          <p:nvPr/>
        </p:nvSpPr>
        <p:spPr>
          <a:xfrm>
            <a:off x="5045155" y="1568710"/>
            <a:ext cx="4656221" cy="4639694"/>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3E70F435-812C-4B9B-9629-FD68950CAA5C}"/>
              </a:ext>
            </a:extLst>
          </p:cNvPr>
          <p:cNvSpPr txBox="1"/>
          <p:nvPr/>
        </p:nvSpPr>
        <p:spPr>
          <a:xfrm>
            <a:off x="5711534" y="2063488"/>
            <a:ext cx="3830320" cy="3108543"/>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Екатерининский тракт. </a:t>
            </a:r>
          </a:p>
          <a:p>
            <a:r>
              <a:rPr lang="ru-RU" sz="2800" dirty="0">
                <a:latin typeface="Times New Roman" panose="02020603050405020304" pitchFamily="18" charset="0"/>
                <a:cs typeface="Times New Roman" panose="02020603050405020304" pitchFamily="18" charset="0"/>
              </a:rPr>
              <a:t>Екатерина вторая отменила поездку, а новой широкой дороге народ дал название Екатерининка или Большая дорога.</a:t>
            </a:r>
          </a:p>
        </p:txBody>
      </p:sp>
      <p:sp>
        <p:nvSpPr>
          <p:cNvPr id="3" name="Стрелка: вправо 2">
            <a:hlinkClick r:id="rId2" action="ppaction://hlinksldjump"/>
            <a:extLst>
              <a:ext uri="{FF2B5EF4-FFF2-40B4-BE49-F238E27FC236}">
                <a16:creationId xmlns:a16="http://schemas.microsoft.com/office/drawing/2014/main" xmlns="" id="{7BE37AE2-70FB-4316-A6C1-F964DA116C74}"/>
              </a:ext>
            </a:extLst>
          </p:cNvPr>
          <p:cNvSpPr/>
          <p:nvPr/>
        </p:nvSpPr>
        <p:spPr>
          <a:xfrm>
            <a:off x="10495280" y="5779350"/>
            <a:ext cx="1049778" cy="63161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solidFill>
            </a:endParaRPr>
          </a:p>
        </p:txBody>
      </p:sp>
      <p:pic>
        <p:nvPicPr>
          <p:cNvPr id="8" name="Picture 2">
            <a:extLst>
              <a:ext uri="{FF2B5EF4-FFF2-40B4-BE49-F238E27FC236}">
                <a16:creationId xmlns:a16="http://schemas.microsoft.com/office/drawing/2014/main" xmlns="" id="{78D36DDB-F489-48BB-82E7-0CD37D961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26" y="700087"/>
            <a:ext cx="3632440" cy="2747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a:extLst>
              <a:ext uri="{FF2B5EF4-FFF2-40B4-BE49-F238E27FC236}">
                <a16:creationId xmlns:a16="http://schemas.microsoft.com/office/drawing/2014/main" xmlns="" id="{B34063BD-4C74-4CBA-A34B-C2ABAD8D4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53" y="3782082"/>
            <a:ext cx="4579592" cy="2576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79894116"/>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7A004C5-FACA-40B5-B59D-29913744E1E2}"/>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20.</a:t>
            </a:r>
          </a:p>
        </p:txBody>
      </p:sp>
      <p:sp>
        <p:nvSpPr>
          <p:cNvPr id="4" name="Прямоугольник: скругленные углы 3">
            <a:extLst>
              <a:ext uri="{FF2B5EF4-FFF2-40B4-BE49-F238E27FC236}">
                <a16:creationId xmlns:a16="http://schemas.microsoft.com/office/drawing/2014/main" xmlns="" id="{27E5D722-448F-4D10-8B3A-BE38D2600AAA}"/>
              </a:ext>
            </a:extLst>
          </p:cNvPr>
          <p:cNvSpPr/>
          <p:nvPr/>
        </p:nvSpPr>
        <p:spPr>
          <a:xfrm>
            <a:off x="2707105" y="1544320"/>
            <a:ext cx="7038474" cy="3448785"/>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61AAAAAA-9FCC-4489-9D91-D0F8F8D0D8F8}"/>
              </a:ext>
            </a:extLst>
          </p:cNvPr>
          <p:cNvSpPr txBox="1"/>
          <p:nvPr/>
        </p:nvSpPr>
        <p:spPr>
          <a:xfrm>
            <a:off x="2996131" y="2347020"/>
            <a:ext cx="6392244" cy="1569660"/>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Как вы думаете, сколько населённых пунктов насчитывается в Брейтовском районе?</a:t>
            </a:r>
          </a:p>
        </p:txBody>
      </p:sp>
      <p:sp>
        <p:nvSpPr>
          <p:cNvPr id="6" name="Стрелка: вправо 5">
            <a:hlinkClick r:id="rId2" action="ppaction://hlinksldjump"/>
            <a:extLst>
              <a:ext uri="{FF2B5EF4-FFF2-40B4-BE49-F238E27FC236}">
                <a16:creationId xmlns:a16="http://schemas.microsoft.com/office/drawing/2014/main" xmlns="" id="{82D07D54-764A-47A1-A42A-98FE79710CA4}"/>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2969530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B3BFB23-0988-4BC8-AB4F-404797295BD4}"/>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a:t>
            </a:r>
          </a:p>
        </p:txBody>
      </p:sp>
      <p:sp>
        <p:nvSpPr>
          <p:cNvPr id="4" name="Стрелка: вправо 3">
            <a:hlinkClick r:id="rId2" action="ppaction://hlinksldjump"/>
            <a:extLst>
              <a:ext uri="{FF2B5EF4-FFF2-40B4-BE49-F238E27FC236}">
                <a16:creationId xmlns:a16="http://schemas.microsoft.com/office/drawing/2014/main" xmlns="" id="{58C9518E-820C-4A7F-A39B-5844C7884900}"/>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xmlns="" id="{F533E3DA-8577-4299-9507-8C8783D9E437}"/>
              </a:ext>
            </a:extLst>
          </p:cNvPr>
          <p:cNvSpPr/>
          <p:nvPr/>
        </p:nvSpPr>
        <p:spPr>
          <a:xfrm>
            <a:off x="3693694" y="1463040"/>
            <a:ext cx="5414211" cy="3566160"/>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53DF1A37-8CCC-45E3-910D-3668F39128CA}"/>
              </a:ext>
            </a:extLst>
          </p:cNvPr>
          <p:cNvSpPr txBox="1"/>
          <p:nvPr/>
        </p:nvSpPr>
        <p:spPr>
          <a:xfrm>
            <a:off x="5082406" y="1904850"/>
            <a:ext cx="2895600" cy="2677656"/>
          </a:xfrm>
          <a:prstGeom prst="rect">
            <a:avLst/>
          </a:prstGeom>
          <a:noFill/>
        </p:spPr>
        <p:txBody>
          <a:bodyPr wrap="square" rtlCol="0">
            <a:spAutoFit/>
          </a:bodyPr>
          <a:lstStyle/>
          <a:p>
            <a:pPr algn="ctr"/>
            <a:r>
              <a:rPr lang="ru-RU" sz="2800" dirty="0">
                <a:latin typeface="Times New Roman" panose="02020603050405020304" pitchFamily="18" charset="0"/>
                <a:cs typeface="Times New Roman" panose="02020603050405020304" pitchFamily="18" charset="0"/>
              </a:rPr>
              <a:t>В Брейтовском районе насчитывается 161 населенный пункт. Все они сельские.</a:t>
            </a:r>
          </a:p>
        </p:txBody>
      </p:sp>
    </p:spTree>
    <p:extLst>
      <p:ext uri="{BB962C8B-B14F-4D97-AF65-F5344CB8AC3E}">
        <p14:creationId xmlns:p14="http://schemas.microsoft.com/office/powerpoint/2010/main" val="781195756"/>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82F57E-5E00-455C-86DD-EABD1FD57446}"/>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40.</a:t>
            </a:r>
          </a:p>
        </p:txBody>
      </p:sp>
      <p:sp>
        <p:nvSpPr>
          <p:cNvPr id="4" name="Прямоугольник: скругленные углы 3">
            <a:extLst>
              <a:ext uri="{FF2B5EF4-FFF2-40B4-BE49-F238E27FC236}">
                <a16:creationId xmlns:a16="http://schemas.microsoft.com/office/drawing/2014/main" xmlns="" id="{47BB7B7D-34E9-4D6E-81F9-C53C413F8AFC}"/>
              </a:ext>
            </a:extLst>
          </p:cNvPr>
          <p:cNvSpPr/>
          <p:nvPr/>
        </p:nvSpPr>
        <p:spPr>
          <a:xfrm>
            <a:off x="3337560" y="1788160"/>
            <a:ext cx="5516880" cy="4358640"/>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68F592EB-C4B1-4C0B-BE4B-C4F7EE601D4F}"/>
              </a:ext>
            </a:extLst>
          </p:cNvPr>
          <p:cNvSpPr txBox="1"/>
          <p:nvPr/>
        </p:nvSpPr>
        <p:spPr>
          <a:xfrm>
            <a:off x="3980180" y="2197765"/>
            <a:ext cx="4231640" cy="3539430"/>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Какое событие произошло 4 марта 1238 года с монголо-татарами недалеко от места где сейчас расположено село Брейтово?</a:t>
            </a:r>
          </a:p>
        </p:txBody>
      </p:sp>
      <p:sp>
        <p:nvSpPr>
          <p:cNvPr id="6" name="Стрелка: вправо 5">
            <a:hlinkClick r:id="rId2" action="ppaction://hlinksldjump"/>
            <a:extLst>
              <a:ext uri="{FF2B5EF4-FFF2-40B4-BE49-F238E27FC236}">
                <a16:creationId xmlns:a16="http://schemas.microsoft.com/office/drawing/2014/main" xmlns="" id="{62F3564A-1652-4AD5-A0F1-BCE4B32169E1}"/>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81506250"/>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30C2A1-95E1-4550-A05D-4DF0E99C1162}"/>
              </a:ext>
            </a:extLst>
          </p:cNvPr>
          <p:cNvSpPr>
            <a:spLocks noGrp="1"/>
          </p:cNvSpPr>
          <p:nvPr>
            <p:ph type="title"/>
          </p:nvPr>
        </p:nvSpPr>
        <p:spPr/>
        <p:txBody>
          <a:bodyPr>
            <a:normAutofit/>
          </a:bodyPr>
          <a:lstStyle/>
          <a:p>
            <a:pPr algn="ctr"/>
            <a:r>
              <a:rPr lang="ru-RU" sz="2800" dirty="0">
                <a:latin typeface="Times New Roman" panose="02020603050405020304" pitchFamily="18" charset="0"/>
                <a:cs typeface="Times New Roman" panose="02020603050405020304" pitchFamily="18" charset="0"/>
              </a:rPr>
              <a:t>Краткое описание </a:t>
            </a:r>
          </a:p>
        </p:txBody>
      </p:sp>
      <p:sp>
        <p:nvSpPr>
          <p:cNvPr id="3" name="Объект 2">
            <a:extLst>
              <a:ext uri="{FF2B5EF4-FFF2-40B4-BE49-F238E27FC236}">
                <a16:creationId xmlns:a16="http://schemas.microsoft.com/office/drawing/2014/main" xmlns="" id="{7630137B-590D-41FF-8271-B3E946E94BF4}"/>
              </a:ext>
            </a:extLst>
          </p:cNvPr>
          <p:cNvSpPr>
            <a:spLocks noGrp="1"/>
          </p:cNvSpPr>
          <p:nvPr>
            <p:ph idx="1"/>
          </p:nvPr>
        </p:nvSpPr>
        <p:spPr>
          <a:xfrm>
            <a:off x="1042736" y="1612734"/>
            <a:ext cx="10515600" cy="4351338"/>
          </a:xfrm>
        </p:spPr>
        <p:txBody>
          <a:bodyPr/>
          <a:lstStyle/>
          <a:p>
            <a:pPr marL="0" indent="0">
              <a:buNone/>
            </a:pPr>
            <a:r>
              <a:rPr lang="ru-RU" dirty="0">
                <a:latin typeface="Times New Roman" panose="02020603050405020304" pitchFamily="18" charset="0"/>
                <a:cs typeface="Times New Roman" panose="02020603050405020304" pitchFamily="18" charset="0"/>
              </a:rPr>
              <a:t>Данная игра направлена на интеллектуальное развитие ребят, а также несет воспитательный характер. Мы хотим что бы подрастающее поколение знало историю родного края и гордилось его достижениями.</a:t>
            </a:r>
          </a:p>
          <a:p>
            <a:pPr marL="0" indent="0">
              <a:buNone/>
            </a:pPr>
            <a:r>
              <a:rPr lang="ru-RU" dirty="0">
                <a:latin typeface="Times New Roman" panose="02020603050405020304" pitchFamily="18" charset="0"/>
                <a:cs typeface="Times New Roman" panose="02020603050405020304" pitchFamily="18" charset="0"/>
              </a:rPr>
              <a:t>Чтобы сыграть в данной игре вам необходимо разделить на две команды (количество участников не ограничено), за каждый правильный ответ вы будете получать баллы от 10 до 50. Если ответ дан неправильно, то баллы никто не получает.</a:t>
            </a:r>
          </a:p>
          <a:p>
            <a:pPr marL="0" indent="0">
              <a:buNone/>
            </a:pPr>
            <a:r>
              <a:rPr lang="ru-RU" dirty="0">
                <a:latin typeface="Times New Roman" panose="02020603050405020304" pitchFamily="18" charset="0"/>
                <a:cs typeface="Times New Roman" panose="02020603050405020304" pitchFamily="18" charset="0"/>
              </a:rPr>
              <a:t>По презентации передвигайтесь при помощи фигурных стрелок в правом нижнем углу.</a:t>
            </a:r>
          </a:p>
        </p:txBody>
      </p:sp>
    </p:spTree>
    <p:extLst>
      <p:ext uri="{BB962C8B-B14F-4D97-AF65-F5344CB8AC3E}">
        <p14:creationId xmlns:p14="http://schemas.microsoft.com/office/powerpoint/2010/main" val="476663396"/>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36BA56-41F8-400F-BC94-CAB5C8AD642E}"/>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a:t>
            </a:r>
          </a:p>
        </p:txBody>
      </p:sp>
      <p:sp>
        <p:nvSpPr>
          <p:cNvPr id="4" name="Стрелка: вправо 3">
            <a:hlinkClick r:id="rId2" action="ppaction://hlinksldjump"/>
            <a:extLst>
              <a:ext uri="{FF2B5EF4-FFF2-40B4-BE49-F238E27FC236}">
                <a16:creationId xmlns:a16="http://schemas.microsoft.com/office/drawing/2014/main" xmlns="" id="{CF358D09-523C-4AD6-AE9C-B832FBE4C61B}"/>
              </a:ext>
            </a:extLst>
          </p:cNvPr>
          <p:cNvSpPr/>
          <p:nvPr/>
        </p:nvSpPr>
        <p:spPr>
          <a:xfrm>
            <a:off x="10515600" y="5777441"/>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скругленные углы 4">
            <a:extLst>
              <a:ext uri="{FF2B5EF4-FFF2-40B4-BE49-F238E27FC236}">
                <a16:creationId xmlns:a16="http://schemas.microsoft.com/office/drawing/2014/main" xmlns="" id="{A91B52DC-6FBE-4943-A801-E8DF37213CF1}"/>
              </a:ext>
            </a:extLst>
          </p:cNvPr>
          <p:cNvSpPr/>
          <p:nvPr/>
        </p:nvSpPr>
        <p:spPr>
          <a:xfrm>
            <a:off x="2174240" y="1554480"/>
            <a:ext cx="7843520" cy="4704080"/>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xmlns="" id="{95EF44B2-3C5E-43D8-9821-817D370FE453}"/>
              </a:ext>
            </a:extLst>
          </p:cNvPr>
          <p:cNvSpPr txBox="1"/>
          <p:nvPr/>
        </p:nvSpPr>
        <p:spPr>
          <a:xfrm>
            <a:off x="5967663" y="2120437"/>
            <a:ext cx="4142606" cy="3416320"/>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Битва на реке Сить. Сражение между войском владимирского князя Юрия Всеволодовича и монгольским отрядом под командованием </a:t>
            </a:r>
            <a:r>
              <a:rPr lang="ru-RU" sz="2400" dirty="0" err="1">
                <a:latin typeface="Times New Roman" panose="02020603050405020304" pitchFamily="18" charset="0"/>
                <a:cs typeface="Times New Roman" panose="02020603050405020304" pitchFamily="18" charset="0"/>
              </a:rPr>
              <a:t>Бурундая</a:t>
            </a:r>
            <a:r>
              <a:rPr lang="ru-RU" sz="2400" dirty="0">
                <a:latin typeface="Times New Roman" panose="02020603050405020304" pitchFamily="18" charset="0"/>
                <a:cs typeface="Times New Roman" panose="02020603050405020304" pitchFamily="18" charset="0"/>
              </a:rPr>
              <a:t>. </a:t>
            </a:r>
          </a:p>
          <a:p>
            <a:r>
              <a:rPr lang="ru-RU" sz="2400" dirty="0">
                <a:latin typeface="Times New Roman" panose="02020603050405020304" pitchFamily="18" charset="0"/>
                <a:cs typeface="Times New Roman" panose="02020603050405020304" pitchFamily="18" charset="0"/>
              </a:rPr>
              <a:t>Итог: Полный разгром владимирского  войска, гибель князя</a:t>
            </a:r>
          </a:p>
        </p:txBody>
      </p:sp>
      <p:pic>
        <p:nvPicPr>
          <p:cNvPr id="3074" name="Picture 2">
            <a:extLst>
              <a:ext uri="{FF2B5EF4-FFF2-40B4-BE49-F238E27FC236}">
                <a16:creationId xmlns:a16="http://schemas.microsoft.com/office/drawing/2014/main" xmlns="" id="{867BCDB3-CB41-400F-A98C-99C27C99C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477" y="1690688"/>
            <a:ext cx="4259157" cy="4313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58311032"/>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7DEC4A6-EE45-425F-AEA1-701E0E424029}"/>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30.</a:t>
            </a:r>
          </a:p>
        </p:txBody>
      </p:sp>
      <p:sp>
        <p:nvSpPr>
          <p:cNvPr id="4" name="Стрелка: вправо 3">
            <a:hlinkClick r:id="rId2" action="ppaction://hlinksldjump"/>
            <a:extLst>
              <a:ext uri="{FF2B5EF4-FFF2-40B4-BE49-F238E27FC236}">
                <a16:creationId xmlns:a16="http://schemas.microsoft.com/office/drawing/2014/main" xmlns="" id="{48FF202D-45A7-40D4-B477-64E3FC878453}"/>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xmlns="" id="{16298535-02A0-48C5-AC33-764674652E01}"/>
              </a:ext>
            </a:extLst>
          </p:cNvPr>
          <p:cNvSpPr/>
          <p:nvPr/>
        </p:nvSpPr>
        <p:spPr>
          <a:xfrm>
            <a:off x="3166711" y="1547529"/>
            <a:ext cx="5858577" cy="4551680"/>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639AFE28-72F6-4D4C-B312-890DD4CD08B0}"/>
              </a:ext>
            </a:extLst>
          </p:cNvPr>
          <p:cNvSpPr txBox="1"/>
          <p:nvPr/>
        </p:nvSpPr>
        <p:spPr>
          <a:xfrm>
            <a:off x="3838074" y="2490537"/>
            <a:ext cx="4463715" cy="2677656"/>
          </a:xfrm>
          <a:prstGeom prst="rect">
            <a:avLst/>
          </a:prstGeom>
          <a:noFill/>
        </p:spPr>
        <p:txBody>
          <a:bodyPr wrap="square" rtlCol="0">
            <a:spAutoFit/>
          </a:bodyPr>
          <a:lstStyle/>
          <a:p>
            <a:pPr algn="ctr"/>
            <a:r>
              <a:rPr lang="ru-RU" sz="2800" dirty="0">
                <a:latin typeface="Times New Roman" panose="02020603050405020304" pitchFamily="18" charset="0"/>
                <a:cs typeface="Times New Roman" panose="02020603050405020304" pitchFamily="18" charset="0"/>
              </a:rPr>
              <a:t>В составе какого округа Ивановской Промышленной области 10 июня 1929 года произошло образование Брейтовского района?</a:t>
            </a:r>
          </a:p>
        </p:txBody>
      </p:sp>
    </p:spTree>
    <p:extLst>
      <p:ext uri="{BB962C8B-B14F-4D97-AF65-F5344CB8AC3E}">
        <p14:creationId xmlns:p14="http://schemas.microsoft.com/office/powerpoint/2010/main" val="4152892200"/>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8824369-B80D-44FD-B5EB-B75B3AE65BBE}"/>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a:t>
            </a:r>
          </a:p>
        </p:txBody>
      </p:sp>
      <p:sp>
        <p:nvSpPr>
          <p:cNvPr id="4" name="Прямоугольник: скругленные углы 3">
            <a:extLst>
              <a:ext uri="{FF2B5EF4-FFF2-40B4-BE49-F238E27FC236}">
                <a16:creationId xmlns:a16="http://schemas.microsoft.com/office/drawing/2014/main" xmlns="" id="{156FB67C-473E-47E2-BB01-92B3C51B8009}"/>
              </a:ext>
            </a:extLst>
          </p:cNvPr>
          <p:cNvSpPr/>
          <p:nvPr/>
        </p:nvSpPr>
        <p:spPr>
          <a:xfrm>
            <a:off x="2574758" y="1690688"/>
            <a:ext cx="7399421" cy="3621505"/>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80A3188A-2632-49AF-A6B5-E3ABE4059407}"/>
              </a:ext>
            </a:extLst>
          </p:cNvPr>
          <p:cNvSpPr txBox="1"/>
          <p:nvPr/>
        </p:nvSpPr>
        <p:spPr>
          <a:xfrm flipH="1">
            <a:off x="3391167" y="2397948"/>
            <a:ext cx="5766602" cy="2062103"/>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10 июня 1929 год – образование Брейтовского района в составе Рыбинского округа Ивановской Промышленной области.. </a:t>
            </a:r>
          </a:p>
        </p:txBody>
      </p:sp>
      <p:sp>
        <p:nvSpPr>
          <p:cNvPr id="10" name="Стрелка: вправо 9">
            <a:hlinkClick r:id="rId3" action="ppaction://hlinksldjump"/>
            <a:extLst>
              <a:ext uri="{FF2B5EF4-FFF2-40B4-BE49-F238E27FC236}">
                <a16:creationId xmlns:a16="http://schemas.microsoft.com/office/drawing/2014/main" xmlns="" id="{902B652C-A680-468A-9830-55EFA078D317}"/>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53050672"/>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5A5430B-C24E-47AE-A3F9-84B293675842}"/>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50.</a:t>
            </a:r>
          </a:p>
        </p:txBody>
      </p:sp>
      <p:sp>
        <p:nvSpPr>
          <p:cNvPr id="4" name="Стрелка: вправо 3">
            <a:hlinkClick r:id="rId2" action="ppaction://hlinksldjump"/>
            <a:extLst>
              <a:ext uri="{FF2B5EF4-FFF2-40B4-BE49-F238E27FC236}">
                <a16:creationId xmlns:a16="http://schemas.microsoft.com/office/drawing/2014/main" xmlns="" id="{18EEC471-0093-4A7D-A699-907740989603}"/>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xmlns="" id="{7BDC99FF-D3C6-4B59-A8BF-7ABAEE542621}"/>
              </a:ext>
            </a:extLst>
          </p:cNvPr>
          <p:cNvSpPr/>
          <p:nvPr/>
        </p:nvSpPr>
        <p:spPr>
          <a:xfrm>
            <a:off x="2418346" y="1576137"/>
            <a:ext cx="7495675" cy="4082982"/>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xmlns="" id="{EE7D3E46-20A0-4B41-B882-DBA4BCFD3854}"/>
              </a:ext>
            </a:extLst>
          </p:cNvPr>
          <p:cNvSpPr>
            <a:spLocks noGrp="1"/>
          </p:cNvSpPr>
          <p:nvPr>
            <p:ph idx="1"/>
          </p:nvPr>
        </p:nvSpPr>
        <p:spPr>
          <a:xfrm>
            <a:off x="2831900" y="2019868"/>
            <a:ext cx="6528200" cy="2636353"/>
          </a:xfrm>
        </p:spPr>
        <p:txBody>
          <a:bodyPr>
            <a:normAutofit/>
          </a:bodyPr>
          <a:lstStyle/>
          <a:p>
            <a:pPr marL="0" indent="0" algn="ctr">
              <a:buNone/>
            </a:pPr>
            <a:r>
              <a:rPr lang="ru-RU" sz="3200" dirty="0">
                <a:latin typeface="Times New Roman" panose="02020603050405020304" pitchFamily="18" charset="0"/>
                <a:cs typeface="Times New Roman" panose="02020603050405020304" pitchFamily="18" charset="0"/>
              </a:rPr>
              <a:t>От чего в середине 18 века генерал Николай Зиновьев освободил крестьян за несколько лет до всероссийской отмены крепостничества ?</a:t>
            </a:r>
          </a:p>
        </p:txBody>
      </p:sp>
    </p:spTree>
    <p:extLst>
      <p:ext uri="{BB962C8B-B14F-4D97-AF65-F5344CB8AC3E}">
        <p14:creationId xmlns:p14="http://schemas.microsoft.com/office/powerpoint/2010/main" val="714619531"/>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FEBA23D-BEDF-40A4-B675-94F55EFFA909}"/>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a:t>
            </a:r>
          </a:p>
        </p:txBody>
      </p:sp>
      <p:sp>
        <p:nvSpPr>
          <p:cNvPr id="4" name="Прямоугольник: скругленные углы 3">
            <a:extLst>
              <a:ext uri="{FF2B5EF4-FFF2-40B4-BE49-F238E27FC236}">
                <a16:creationId xmlns:a16="http://schemas.microsoft.com/office/drawing/2014/main" xmlns="" id="{70C959AF-6433-4EB9-98AE-C5E28B0016AE}"/>
              </a:ext>
            </a:extLst>
          </p:cNvPr>
          <p:cNvSpPr/>
          <p:nvPr/>
        </p:nvSpPr>
        <p:spPr>
          <a:xfrm>
            <a:off x="3697703" y="1690688"/>
            <a:ext cx="5329989" cy="3078530"/>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F6C559B6-9F84-4B89-8007-D0398F608499}"/>
              </a:ext>
            </a:extLst>
          </p:cNvPr>
          <p:cNvSpPr txBox="1"/>
          <p:nvPr/>
        </p:nvSpPr>
        <p:spPr>
          <a:xfrm>
            <a:off x="4433769" y="1953160"/>
            <a:ext cx="3857859" cy="2062103"/>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Николай Зиновьев освободил крестьян от крепостной зависимости.</a:t>
            </a:r>
          </a:p>
        </p:txBody>
      </p:sp>
      <p:sp>
        <p:nvSpPr>
          <p:cNvPr id="8" name="Стрелка: вправо 7">
            <a:hlinkClick r:id="rId2" action="ppaction://hlinksldjump"/>
            <a:extLst>
              <a:ext uri="{FF2B5EF4-FFF2-40B4-BE49-F238E27FC236}">
                <a16:creationId xmlns:a16="http://schemas.microsoft.com/office/drawing/2014/main" xmlns="" id="{057AFFF6-57A1-46E1-8B47-E3E578380F17}"/>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0121725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B4FC89-8F2C-47A1-BEBA-8C48883AFFF6}"/>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10.</a:t>
            </a:r>
          </a:p>
        </p:txBody>
      </p:sp>
      <p:sp>
        <p:nvSpPr>
          <p:cNvPr id="4" name="Прямоугольник: скругленные углы 3">
            <a:extLst>
              <a:ext uri="{FF2B5EF4-FFF2-40B4-BE49-F238E27FC236}">
                <a16:creationId xmlns:a16="http://schemas.microsoft.com/office/drawing/2014/main" xmlns="" id="{38A0E438-7B06-4B7A-B370-F027E098A0C4}"/>
              </a:ext>
            </a:extLst>
          </p:cNvPr>
          <p:cNvSpPr/>
          <p:nvPr/>
        </p:nvSpPr>
        <p:spPr>
          <a:xfrm>
            <a:off x="2602965" y="1436303"/>
            <a:ext cx="6986069" cy="3352265"/>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xmlns="" id="{8E98D1D8-E6C8-4561-ACA2-B98C287019BE}"/>
              </a:ext>
            </a:extLst>
          </p:cNvPr>
          <p:cNvSpPr txBox="1"/>
          <p:nvPr/>
        </p:nvSpPr>
        <p:spPr>
          <a:xfrm>
            <a:off x="3804919" y="2223257"/>
            <a:ext cx="4582160" cy="1077218"/>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Кто такой </a:t>
            </a:r>
            <a:r>
              <a:rPr lang="ru-RU" sz="3200" dirty="0" err="1">
                <a:latin typeface="Times New Roman" panose="02020603050405020304" pitchFamily="18" charset="0"/>
                <a:cs typeface="Times New Roman" panose="02020603050405020304" pitchFamily="18" charset="0"/>
              </a:rPr>
              <a:t>Ситский</a:t>
            </a:r>
            <a:r>
              <a:rPr lang="ru-RU" sz="3200" dirty="0">
                <a:latin typeface="Times New Roman" panose="02020603050405020304" pitchFamily="18" charset="0"/>
                <a:cs typeface="Times New Roman" panose="02020603050405020304" pitchFamily="18" charset="0"/>
              </a:rPr>
              <a:t> Алексей Алексеевич?</a:t>
            </a:r>
          </a:p>
        </p:txBody>
      </p:sp>
      <p:sp>
        <p:nvSpPr>
          <p:cNvPr id="8" name="Стрелка: вправо 7">
            <a:hlinkClick r:id="rId2" action="ppaction://hlinksldjump"/>
            <a:extLst>
              <a:ext uri="{FF2B5EF4-FFF2-40B4-BE49-F238E27FC236}">
                <a16:creationId xmlns:a16="http://schemas.microsoft.com/office/drawing/2014/main" xmlns="" id="{931A6599-4DE8-49EF-A627-8E2C7B786A7C}"/>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88197585"/>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DED2BA-8D62-4C3D-854F-FFD5C1AC477A}"/>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a:t>
            </a:r>
          </a:p>
        </p:txBody>
      </p:sp>
      <p:sp>
        <p:nvSpPr>
          <p:cNvPr id="5" name="Прямоугольник: скругленные углы 4">
            <a:extLst>
              <a:ext uri="{FF2B5EF4-FFF2-40B4-BE49-F238E27FC236}">
                <a16:creationId xmlns:a16="http://schemas.microsoft.com/office/drawing/2014/main" xmlns="" id="{0E171FB7-2BFE-4C13-95D8-AC4422A560A5}"/>
              </a:ext>
            </a:extLst>
          </p:cNvPr>
          <p:cNvSpPr/>
          <p:nvPr/>
        </p:nvSpPr>
        <p:spPr>
          <a:xfrm>
            <a:off x="2133867" y="1436303"/>
            <a:ext cx="8165165" cy="5262880"/>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a16="http://schemas.microsoft.com/office/drawing/2014/main" xmlns="" id="{E49DF24E-E132-4CB8-AA30-326D01A628CA}"/>
              </a:ext>
            </a:extLst>
          </p:cNvPr>
          <p:cNvSpPr txBox="1"/>
          <p:nvPr/>
        </p:nvSpPr>
        <p:spPr>
          <a:xfrm>
            <a:off x="6364705" y="1895635"/>
            <a:ext cx="3092517" cy="3785652"/>
          </a:xfrm>
          <a:prstGeom prst="rect">
            <a:avLst/>
          </a:prstGeom>
          <a:noFill/>
        </p:spPr>
        <p:txBody>
          <a:bodyPr wrap="square" rtlCol="0">
            <a:spAutoFit/>
          </a:bodyPr>
          <a:lstStyle/>
          <a:p>
            <a:pPr algn="ctr"/>
            <a:r>
              <a:rPr lang="ru-RU" sz="2400" dirty="0" err="1">
                <a:latin typeface="Times New Roman" panose="02020603050405020304" pitchFamily="18" charset="0"/>
                <a:cs typeface="Times New Roman" panose="02020603050405020304" pitchFamily="18" charset="0"/>
              </a:rPr>
              <a:t>Ситский</a:t>
            </a:r>
            <a:r>
              <a:rPr lang="ru-RU" sz="2400" dirty="0">
                <a:latin typeface="Times New Roman" panose="02020603050405020304" pitchFamily="18" charset="0"/>
                <a:cs typeface="Times New Roman" panose="02020603050405020304" pitchFamily="18" charset="0"/>
              </a:rPr>
              <a:t> Алексей Алексеевич – педагог, журналист, поэт, автор пяти сборников стихов и публицистики. В 2012 году ему присвоено звание Почётного гражданина Брейтовского района.</a:t>
            </a:r>
          </a:p>
        </p:txBody>
      </p:sp>
      <p:sp>
        <p:nvSpPr>
          <p:cNvPr id="8" name="Стрелка: вправо 7">
            <a:hlinkClick r:id="rId2" action="ppaction://hlinksldjump"/>
            <a:extLst>
              <a:ext uri="{FF2B5EF4-FFF2-40B4-BE49-F238E27FC236}">
                <a16:creationId xmlns:a16="http://schemas.microsoft.com/office/drawing/2014/main" xmlns="" id="{63944FC6-DA0D-4D6D-938D-2B613CEBC0C4}"/>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a:extLst>
              <a:ext uri="{FF2B5EF4-FFF2-40B4-BE49-F238E27FC236}">
                <a16:creationId xmlns:a16="http://schemas.microsoft.com/office/drawing/2014/main" xmlns="" id="{21A22493-F531-442F-8F62-DC2A96134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062" y="2059923"/>
            <a:ext cx="4775802" cy="3801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12573672"/>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D544C1-93A6-4062-9BD8-560C60553EC9}"/>
              </a:ext>
            </a:extLst>
          </p:cNvPr>
          <p:cNvSpPr>
            <a:spLocks noGrp="1"/>
          </p:cNvSpPr>
          <p:nvPr>
            <p:ph type="title"/>
          </p:nvPr>
        </p:nvSpPr>
        <p:spPr>
          <a:xfrm>
            <a:off x="751840" y="188277"/>
            <a:ext cx="10515600" cy="1325563"/>
          </a:xfrm>
        </p:spPr>
        <p:txBody>
          <a:bodyPr>
            <a:normAutofit/>
          </a:bodyPr>
          <a:lstStyle/>
          <a:p>
            <a:pPr algn="ctr"/>
            <a:r>
              <a:rPr lang="ru-RU" sz="3200" b="1" dirty="0">
                <a:latin typeface="Times New Roman" panose="02020603050405020304" pitchFamily="18" charset="0"/>
                <a:cs typeface="Times New Roman" panose="02020603050405020304" pitchFamily="18" charset="0"/>
              </a:rPr>
              <a:t>20.</a:t>
            </a:r>
          </a:p>
        </p:txBody>
      </p:sp>
      <p:sp>
        <p:nvSpPr>
          <p:cNvPr id="4" name="Прямоугольник: скругленные углы 3">
            <a:extLst>
              <a:ext uri="{FF2B5EF4-FFF2-40B4-BE49-F238E27FC236}">
                <a16:creationId xmlns:a16="http://schemas.microsoft.com/office/drawing/2014/main" xmlns="" id="{39DB8FEF-AEA9-40E8-A62B-E262201C462D}"/>
              </a:ext>
            </a:extLst>
          </p:cNvPr>
          <p:cNvSpPr/>
          <p:nvPr/>
        </p:nvSpPr>
        <p:spPr>
          <a:xfrm>
            <a:off x="3495040" y="1622927"/>
            <a:ext cx="5029200" cy="4013200"/>
          </a:xfrm>
          <a:prstGeom prst="roundRect">
            <a:avLst/>
          </a:prstGeom>
          <a:solidFill>
            <a:schemeClr val="accent4">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F4B50600-99FB-42EC-B652-09F931C08E82}"/>
              </a:ext>
            </a:extLst>
          </p:cNvPr>
          <p:cNvSpPr txBox="1"/>
          <p:nvPr/>
        </p:nvSpPr>
        <p:spPr>
          <a:xfrm>
            <a:off x="3987800" y="2644170"/>
            <a:ext cx="4216400" cy="1569660"/>
          </a:xfrm>
          <a:prstGeom prst="rect">
            <a:avLst/>
          </a:prstGeom>
          <a:noFill/>
        </p:spPr>
        <p:txBody>
          <a:bodyPr wrap="square" rtlCol="0">
            <a:spAutoFit/>
          </a:bodyPr>
          <a:lstStyle/>
          <a:p>
            <a:pPr marL="0" indent="0" algn="ctr">
              <a:buNone/>
            </a:pPr>
            <a:r>
              <a:rPr lang="ru-RU" sz="3200" dirty="0">
                <a:latin typeface="Times New Roman" panose="02020603050405020304" pitchFamily="18" charset="0"/>
                <a:cs typeface="Times New Roman" panose="02020603050405020304" pitchFamily="18" charset="0"/>
              </a:rPr>
              <a:t>Знаете ли вы кто такая Смирнова Ефросинья Ивановна? Кто это?</a:t>
            </a:r>
          </a:p>
        </p:txBody>
      </p:sp>
      <p:sp>
        <p:nvSpPr>
          <p:cNvPr id="6" name="Стрелка: вправо 5">
            <a:hlinkClick r:id="rId2" action="ppaction://hlinksldjump"/>
            <a:extLst>
              <a:ext uri="{FF2B5EF4-FFF2-40B4-BE49-F238E27FC236}">
                <a16:creationId xmlns:a16="http://schemas.microsoft.com/office/drawing/2014/main" xmlns="" id="{C768EE62-0EF0-4710-9FEB-13BA25A3E282}"/>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96771727"/>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308E422-798B-4C34-B927-CEA0DA37DD24}"/>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a:t>
            </a:r>
          </a:p>
        </p:txBody>
      </p:sp>
      <p:sp>
        <p:nvSpPr>
          <p:cNvPr id="4" name="Прямоугольник: скругленные углы 3">
            <a:extLst>
              <a:ext uri="{FF2B5EF4-FFF2-40B4-BE49-F238E27FC236}">
                <a16:creationId xmlns:a16="http://schemas.microsoft.com/office/drawing/2014/main" xmlns="" id="{B11905C6-9ED9-44B6-B53F-0A173223ADFA}"/>
              </a:ext>
            </a:extLst>
          </p:cNvPr>
          <p:cNvSpPr/>
          <p:nvPr/>
        </p:nvSpPr>
        <p:spPr>
          <a:xfrm>
            <a:off x="2448225" y="1469290"/>
            <a:ext cx="7544201" cy="5023585"/>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xmlns="" id="{40BF7CE4-08F9-4F45-B62A-F6233FE8E88B}"/>
              </a:ext>
            </a:extLst>
          </p:cNvPr>
          <p:cNvSpPr txBox="1"/>
          <p:nvPr/>
        </p:nvSpPr>
        <p:spPr>
          <a:xfrm>
            <a:off x="6220326" y="1678004"/>
            <a:ext cx="3459212" cy="4524315"/>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Смирнова Ефросинья Ивановна – заведовала свинофермой колхоза им. М. Горького, на которой с 1932 года началась селекционная работа. Под её началом было успешно выращены 34 животных – родоначальников брейтовской породы свиней. </a:t>
            </a:r>
          </a:p>
        </p:txBody>
      </p:sp>
      <p:sp>
        <p:nvSpPr>
          <p:cNvPr id="7" name="Стрелка: вправо 6">
            <a:hlinkClick r:id="rId2" action="ppaction://hlinksldjump"/>
            <a:extLst>
              <a:ext uri="{FF2B5EF4-FFF2-40B4-BE49-F238E27FC236}">
                <a16:creationId xmlns:a16="http://schemas.microsoft.com/office/drawing/2014/main" xmlns="" id="{EB91E491-AC78-4978-8851-76AF1CE2BBC5}"/>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2" name="Picture 2">
            <a:extLst>
              <a:ext uri="{FF2B5EF4-FFF2-40B4-BE49-F238E27FC236}">
                <a16:creationId xmlns:a16="http://schemas.microsoft.com/office/drawing/2014/main" xmlns="" id="{868B94B2-480F-4083-93CE-054B0781D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339" y="1493687"/>
            <a:ext cx="4481813" cy="4796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9625249"/>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7465B80-265E-43FA-84A6-D41A5F5186AB}"/>
              </a:ext>
            </a:extLst>
          </p:cNvPr>
          <p:cNvSpPr>
            <a:spLocks noGrp="1"/>
          </p:cNvSpPr>
          <p:nvPr>
            <p:ph type="title"/>
          </p:nvPr>
        </p:nvSpPr>
        <p:spPr>
          <a:xfrm>
            <a:off x="838200" y="365125"/>
            <a:ext cx="10515600" cy="1126791"/>
          </a:xfrm>
        </p:spPr>
        <p:txBody>
          <a:bodyPr>
            <a:normAutofit/>
          </a:bodyPr>
          <a:lstStyle/>
          <a:p>
            <a:pPr algn="ctr"/>
            <a:r>
              <a:rPr lang="ru-RU" sz="3200" b="1" dirty="0">
                <a:latin typeface="Times New Roman" panose="02020603050405020304" pitchFamily="18" charset="0"/>
                <a:cs typeface="Times New Roman" panose="02020603050405020304" pitchFamily="18" charset="0"/>
              </a:rPr>
              <a:t>30.</a:t>
            </a:r>
          </a:p>
        </p:txBody>
      </p:sp>
      <p:sp>
        <p:nvSpPr>
          <p:cNvPr id="4" name="Прямоугольник: скругленные углы 3">
            <a:extLst>
              <a:ext uri="{FF2B5EF4-FFF2-40B4-BE49-F238E27FC236}">
                <a16:creationId xmlns:a16="http://schemas.microsoft.com/office/drawing/2014/main" xmlns="" id="{1662631A-C21E-4F31-9EB4-FCF9B2373832}"/>
              </a:ext>
            </a:extLst>
          </p:cNvPr>
          <p:cNvSpPr/>
          <p:nvPr/>
        </p:nvSpPr>
        <p:spPr>
          <a:xfrm>
            <a:off x="3157186" y="1655061"/>
            <a:ext cx="5877628" cy="3547878"/>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трелка: вправо 4">
            <a:hlinkClick r:id="rId2" action="ppaction://hlinksldjump"/>
            <a:extLst>
              <a:ext uri="{FF2B5EF4-FFF2-40B4-BE49-F238E27FC236}">
                <a16:creationId xmlns:a16="http://schemas.microsoft.com/office/drawing/2014/main" xmlns="" id="{79DCCD03-237B-4A16-BF00-DF4BECDCBED5}"/>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F0020022-0CCD-4012-BDC5-112D1626A8D0}"/>
              </a:ext>
            </a:extLst>
          </p:cNvPr>
          <p:cNvSpPr txBox="1"/>
          <p:nvPr/>
        </p:nvSpPr>
        <p:spPr>
          <a:xfrm>
            <a:off x="4658226" y="2442409"/>
            <a:ext cx="2875548" cy="1384995"/>
          </a:xfrm>
          <a:prstGeom prst="rect">
            <a:avLst/>
          </a:prstGeom>
          <a:noFill/>
        </p:spPr>
        <p:txBody>
          <a:bodyPr wrap="square" rtlCol="0">
            <a:spAutoFit/>
          </a:bodyPr>
          <a:lstStyle/>
          <a:p>
            <a:pPr algn="ctr"/>
            <a:r>
              <a:rPr lang="ru-RU" sz="2800" dirty="0">
                <a:latin typeface="Times New Roman" panose="02020603050405020304" pitchFamily="18" charset="0"/>
                <a:cs typeface="Times New Roman" panose="02020603050405020304" pitchFamily="18" charset="0"/>
              </a:rPr>
              <a:t>Кто такой Комаров Борис Павлович?</a:t>
            </a:r>
          </a:p>
        </p:txBody>
      </p:sp>
    </p:spTree>
    <p:extLst>
      <p:ext uri="{BB962C8B-B14F-4D97-AF65-F5344CB8AC3E}">
        <p14:creationId xmlns:p14="http://schemas.microsoft.com/office/powerpoint/2010/main" val="171257972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8C3B561-4E1A-4F9C-9914-66C8CD087A07}"/>
              </a:ext>
            </a:extLst>
          </p:cNvPr>
          <p:cNvSpPr>
            <a:spLocks noGrp="1"/>
          </p:cNvSpPr>
          <p:nvPr>
            <p:ph type="title"/>
          </p:nvPr>
        </p:nvSpPr>
        <p:spPr>
          <a:xfrm>
            <a:off x="584200" y="-121919"/>
            <a:ext cx="10515600" cy="1345248"/>
          </a:xfrm>
        </p:spPr>
        <p:txBody>
          <a:bodyPr>
            <a:normAutofit/>
          </a:bodyPr>
          <a:lstStyle/>
          <a:p>
            <a:r>
              <a:rPr lang="ru-RU" sz="2800" dirty="0">
                <a:latin typeface="Times New Roman" panose="02020603050405020304" pitchFamily="18" charset="0"/>
                <a:cs typeface="Times New Roman" panose="02020603050405020304" pitchFamily="18" charset="0"/>
              </a:rPr>
              <a:t>Своя игра. </a:t>
            </a:r>
          </a:p>
        </p:txBody>
      </p:sp>
      <p:sp>
        <p:nvSpPr>
          <p:cNvPr id="4" name="Стрелка: вправо 3">
            <a:hlinkClick r:id="rId3" action="ppaction://hlinksldjump"/>
            <a:extLst>
              <a:ext uri="{FF2B5EF4-FFF2-40B4-BE49-F238E27FC236}">
                <a16:creationId xmlns:a16="http://schemas.microsoft.com/office/drawing/2014/main" xmlns="" id="{719356E3-7F91-49D9-A4A0-C0A8AFACA589}"/>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Таблица 4">
            <a:extLst>
              <a:ext uri="{FF2B5EF4-FFF2-40B4-BE49-F238E27FC236}">
                <a16:creationId xmlns:a16="http://schemas.microsoft.com/office/drawing/2014/main" xmlns="" id="{F660CED5-FEF7-491E-96F0-E719498325C1}"/>
              </a:ext>
            </a:extLst>
          </p:cNvPr>
          <p:cNvGraphicFramePr>
            <a:graphicFrameLocks noGrp="1"/>
          </p:cNvGraphicFramePr>
          <p:nvPr>
            <p:extLst>
              <p:ext uri="{D42A27DB-BD31-4B8C-83A1-F6EECF244321}">
                <p14:modId xmlns:p14="http://schemas.microsoft.com/office/powerpoint/2010/main" val="2641267491"/>
              </p:ext>
            </p:extLst>
          </p:nvPr>
        </p:nvGraphicFramePr>
        <p:xfrm>
          <a:off x="882649" y="1223329"/>
          <a:ext cx="9918702" cy="4249376"/>
        </p:xfrm>
        <a:graphic>
          <a:graphicData uri="http://schemas.openxmlformats.org/drawingml/2006/table">
            <a:tbl>
              <a:tblPr>
                <a:tableStyleId>{22838BEF-8BB2-4498-84A7-C5851F593DF1}</a:tableStyleId>
              </a:tblPr>
              <a:tblGrid>
                <a:gridCol w="1653117">
                  <a:extLst>
                    <a:ext uri="{9D8B030D-6E8A-4147-A177-3AD203B41FA5}">
                      <a16:colId xmlns:a16="http://schemas.microsoft.com/office/drawing/2014/main" xmlns="" val="3873044741"/>
                    </a:ext>
                  </a:extLst>
                </a:gridCol>
                <a:gridCol w="1653117">
                  <a:extLst>
                    <a:ext uri="{9D8B030D-6E8A-4147-A177-3AD203B41FA5}">
                      <a16:colId xmlns:a16="http://schemas.microsoft.com/office/drawing/2014/main" xmlns="" val="2751802906"/>
                    </a:ext>
                  </a:extLst>
                </a:gridCol>
                <a:gridCol w="1653117">
                  <a:extLst>
                    <a:ext uri="{9D8B030D-6E8A-4147-A177-3AD203B41FA5}">
                      <a16:colId xmlns:a16="http://schemas.microsoft.com/office/drawing/2014/main" xmlns="" val="2638266694"/>
                    </a:ext>
                  </a:extLst>
                </a:gridCol>
                <a:gridCol w="1653117">
                  <a:extLst>
                    <a:ext uri="{9D8B030D-6E8A-4147-A177-3AD203B41FA5}">
                      <a16:colId xmlns:a16="http://schemas.microsoft.com/office/drawing/2014/main" xmlns="" val="914154910"/>
                    </a:ext>
                  </a:extLst>
                </a:gridCol>
                <a:gridCol w="1653117">
                  <a:extLst>
                    <a:ext uri="{9D8B030D-6E8A-4147-A177-3AD203B41FA5}">
                      <a16:colId xmlns:a16="http://schemas.microsoft.com/office/drawing/2014/main" xmlns="" val="3781361022"/>
                    </a:ext>
                  </a:extLst>
                </a:gridCol>
                <a:gridCol w="1653117">
                  <a:extLst>
                    <a:ext uri="{9D8B030D-6E8A-4147-A177-3AD203B41FA5}">
                      <a16:colId xmlns:a16="http://schemas.microsoft.com/office/drawing/2014/main" xmlns="" val="2444147434"/>
                    </a:ext>
                  </a:extLst>
                </a:gridCol>
              </a:tblGrid>
              <a:tr h="1062344">
                <a:tc>
                  <a:txBody>
                    <a:bodyPr/>
                    <a:lstStyle/>
                    <a:p>
                      <a:pPr algn="ctr"/>
                      <a:r>
                        <a:rPr lang="ru-RU" dirty="0">
                          <a:latin typeface="Times New Roman" panose="02020603050405020304" pitchFamily="18" charset="0"/>
                          <a:cs typeface="Times New Roman" panose="02020603050405020304" pitchFamily="18" charset="0"/>
                        </a:rPr>
                        <a:t>История Брейтовского района </a:t>
                      </a:r>
                    </a:p>
                  </a:txBody>
                  <a:tcPr/>
                </a:tc>
                <a:tc>
                  <a:txBody>
                    <a:bodyPr/>
                    <a:lstStyle/>
                    <a:p>
                      <a:pPr algn="ctr"/>
                      <a:r>
                        <a:rPr lang="ru-RU" sz="2000" dirty="0">
                          <a:latin typeface="Times New Roman" panose="02020603050405020304" pitchFamily="18" charset="0"/>
                          <a:cs typeface="Times New Roman" panose="02020603050405020304" pitchFamily="18" charset="0"/>
                          <a:hlinkClick r:id="rId4" action="ppaction://hlinksldjump"/>
                        </a:rPr>
                        <a:t>10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5" action="ppaction://hlinksldjump"/>
                        </a:rPr>
                        <a:t>20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6" action="ppaction://hlinksldjump"/>
                        </a:rPr>
                        <a:t>30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7" action="ppaction://hlinksldjump"/>
                        </a:rPr>
                        <a:t>40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8" action="ppaction://hlinksldjump"/>
                        </a:rPr>
                        <a:t>50</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029593362"/>
                  </a:ext>
                </a:extLst>
              </a:tr>
              <a:tr h="1062344">
                <a:tc>
                  <a:txBody>
                    <a:bodyPr/>
                    <a:lstStyle/>
                    <a:p>
                      <a:pPr algn="ctr"/>
                      <a:r>
                        <a:rPr lang="ru-RU" dirty="0">
                          <a:latin typeface="Times New Roman" panose="02020603050405020304" pitchFamily="18" charset="0"/>
                          <a:cs typeface="Times New Roman" panose="02020603050405020304" pitchFamily="18" charset="0"/>
                        </a:rPr>
                        <a:t>Достопримечательности </a:t>
                      </a:r>
                    </a:p>
                  </a:txBody>
                  <a:tcPr/>
                </a:tc>
                <a:tc>
                  <a:txBody>
                    <a:bodyPr/>
                    <a:lstStyle/>
                    <a:p>
                      <a:pPr algn="ctr"/>
                      <a:r>
                        <a:rPr lang="ru-RU" sz="2000" dirty="0">
                          <a:latin typeface="Times New Roman" panose="02020603050405020304" pitchFamily="18" charset="0"/>
                          <a:cs typeface="Times New Roman" panose="02020603050405020304" pitchFamily="18" charset="0"/>
                          <a:hlinkClick r:id="rId9" action="ppaction://hlinksldjump"/>
                        </a:rPr>
                        <a:t>10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10" action="ppaction://hlinksldjump"/>
                        </a:rPr>
                        <a:t>20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11" action="ppaction://hlinksldjump"/>
                        </a:rPr>
                        <a:t>30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12" action="ppaction://hlinksldjump"/>
                        </a:rPr>
                        <a:t>40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13" action="ppaction://hlinksldjump"/>
                        </a:rPr>
                        <a:t>50</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943096873"/>
                  </a:ext>
                </a:extLst>
              </a:tr>
              <a:tr h="1062344">
                <a:tc>
                  <a:txBody>
                    <a:bodyPr/>
                    <a:lstStyle/>
                    <a:p>
                      <a:pPr algn="ctr"/>
                      <a:r>
                        <a:rPr lang="ru-RU" dirty="0">
                          <a:latin typeface="Times New Roman" panose="02020603050405020304" pitchFamily="18" charset="0"/>
                          <a:cs typeface="Times New Roman" panose="02020603050405020304" pitchFamily="18" charset="0"/>
                        </a:rPr>
                        <a:t>Природа и природные объекты </a:t>
                      </a:r>
                    </a:p>
                  </a:txBody>
                  <a:tcPr/>
                </a:tc>
                <a:tc>
                  <a:txBody>
                    <a:bodyPr/>
                    <a:lstStyle/>
                    <a:p>
                      <a:pPr algn="ctr"/>
                      <a:r>
                        <a:rPr lang="ru-RU" sz="2000" dirty="0">
                          <a:latin typeface="Times New Roman" panose="02020603050405020304" pitchFamily="18" charset="0"/>
                          <a:cs typeface="Times New Roman" panose="02020603050405020304" pitchFamily="18" charset="0"/>
                          <a:hlinkClick r:id="rId14" action="ppaction://hlinksldjump"/>
                        </a:rPr>
                        <a:t>10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15" action="ppaction://hlinksldjump"/>
                        </a:rPr>
                        <a:t>20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16" action="ppaction://hlinksldjump"/>
                        </a:rPr>
                        <a:t>30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17" action="ppaction://hlinksldjump"/>
                        </a:rPr>
                        <a:t>40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18" action="ppaction://hlinksldjump"/>
                        </a:rPr>
                        <a:t>50</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87447822"/>
                  </a:ext>
                </a:extLst>
              </a:tr>
              <a:tr h="1062344">
                <a:tc>
                  <a:txBody>
                    <a:bodyPr/>
                    <a:lstStyle/>
                    <a:p>
                      <a:pPr algn="ctr"/>
                      <a:r>
                        <a:rPr lang="ru-RU" dirty="0">
                          <a:latin typeface="Times New Roman" panose="02020603050405020304" pitchFamily="18" charset="0"/>
                          <a:cs typeface="Times New Roman" panose="02020603050405020304" pitchFamily="18" charset="0"/>
                        </a:rPr>
                        <a:t>Известные люди </a:t>
                      </a:r>
                    </a:p>
                  </a:txBody>
                  <a:tcPr/>
                </a:tc>
                <a:tc>
                  <a:txBody>
                    <a:bodyPr/>
                    <a:lstStyle/>
                    <a:p>
                      <a:pPr algn="ctr"/>
                      <a:r>
                        <a:rPr lang="ru-RU" sz="2000" dirty="0">
                          <a:latin typeface="Times New Roman" panose="02020603050405020304" pitchFamily="18" charset="0"/>
                          <a:cs typeface="Times New Roman" panose="02020603050405020304" pitchFamily="18" charset="0"/>
                          <a:hlinkClick r:id="rId19" action="ppaction://hlinksldjump"/>
                        </a:rPr>
                        <a:t>10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20" action="ppaction://hlinksldjump"/>
                        </a:rPr>
                        <a:t>20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21" action="ppaction://hlinksldjump"/>
                        </a:rPr>
                        <a:t>30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22" action="ppaction://hlinksldjump"/>
                        </a:rPr>
                        <a:t>40</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a:latin typeface="Times New Roman" panose="02020603050405020304" pitchFamily="18" charset="0"/>
                          <a:cs typeface="Times New Roman" panose="02020603050405020304" pitchFamily="18" charset="0"/>
                          <a:hlinkClick r:id="rId23" action="ppaction://hlinksldjump"/>
                        </a:rPr>
                        <a:t>50</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528364265"/>
                  </a:ext>
                </a:extLst>
              </a:tr>
            </a:tbl>
          </a:graphicData>
        </a:graphic>
      </p:graphicFrame>
    </p:spTree>
    <p:extLst>
      <p:ext uri="{BB962C8B-B14F-4D97-AF65-F5344CB8AC3E}">
        <p14:creationId xmlns:p14="http://schemas.microsoft.com/office/powerpoint/2010/main" val="1127895824"/>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C82224-3B8E-409D-8D78-3A9F545D373E}"/>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a:t>
            </a:r>
          </a:p>
        </p:txBody>
      </p:sp>
      <p:sp>
        <p:nvSpPr>
          <p:cNvPr id="4" name="Стрелка: вправо 3">
            <a:hlinkClick r:id="rId2" action="ppaction://hlinksldjump"/>
            <a:extLst>
              <a:ext uri="{FF2B5EF4-FFF2-40B4-BE49-F238E27FC236}">
                <a16:creationId xmlns:a16="http://schemas.microsoft.com/office/drawing/2014/main" xmlns="" id="{EB7A4AC1-F747-460C-A40D-752D016E98EC}"/>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xmlns="" id="{364325D8-44BC-469C-825C-22EFB1CFC656}"/>
              </a:ext>
            </a:extLst>
          </p:cNvPr>
          <p:cNvSpPr/>
          <p:nvPr/>
        </p:nvSpPr>
        <p:spPr>
          <a:xfrm>
            <a:off x="1732547" y="1528011"/>
            <a:ext cx="8386011" cy="5077326"/>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xmlns="" id="{18D39DB1-A18D-4CC2-AF97-3A22C9EE66A1}"/>
              </a:ext>
            </a:extLst>
          </p:cNvPr>
          <p:cNvSpPr txBox="1"/>
          <p:nvPr/>
        </p:nvSpPr>
        <p:spPr>
          <a:xfrm>
            <a:off x="5197642" y="1690688"/>
            <a:ext cx="4752474" cy="4524315"/>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Комаров Борис Павлович – известен как писатель и краевед. Почти 20 лет работал заведующим Брейтовской районной библиотекой. С 1968 по 1983 годы был директором  фундаментальной библиотеки Ярославского государственного педагогического университета им. К. Д. Ушинского. Награждён двумя орденами Славы и девятью медалями, орденом «Знак почёта». </a:t>
            </a:r>
          </a:p>
        </p:txBody>
      </p:sp>
      <p:pic>
        <p:nvPicPr>
          <p:cNvPr id="18434" name="Picture 2">
            <a:extLst>
              <a:ext uri="{FF2B5EF4-FFF2-40B4-BE49-F238E27FC236}">
                <a16:creationId xmlns:a16="http://schemas.microsoft.com/office/drawing/2014/main" xmlns="" id="{9A984C74-E63A-4610-9128-B247E5E27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05" y="1461658"/>
            <a:ext cx="4424923" cy="4424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78405045"/>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D88FB7-A5C9-436B-8F6E-2D4F2FF684D8}"/>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40.</a:t>
            </a:r>
          </a:p>
        </p:txBody>
      </p:sp>
      <p:sp>
        <p:nvSpPr>
          <p:cNvPr id="4" name="Стрелка: вправо 3">
            <a:hlinkClick r:id="rId2" action="ppaction://hlinksldjump"/>
            <a:extLst>
              <a:ext uri="{FF2B5EF4-FFF2-40B4-BE49-F238E27FC236}">
                <a16:creationId xmlns:a16="http://schemas.microsoft.com/office/drawing/2014/main" xmlns="" id="{ECA2BD77-C5D9-4BB3-B79A-2266D22834C7}"/>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xmlns="" id="{A17B4B0C-9B55-456A-88F9-B6CB05C551D3}"/>
              </a:ext>
            </a:extLst>
          </p:cNvPr>
          <p:cNvSpPr/>
          <p:nvPr/>
        </p:nvSpPr>
        <p:spPr>
          <a:xfrm>
            <a:off x="3157186" y="1690688"/>
            <a:ext cx="5877628" cy="2279733"/>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xmlns="" id="{A8043A54-2070-4B18-9DC2-9F6F8D95A0A0}"/>
              </a:ext>
            </a:extLst>
          </p:cNvPr>
          <p:cNvSpPr txBox="1"/>
          <p:nvPr/>
        </p:nvSpPr>
        <p:spPr>
          <a:xfrm>
            <a:off x="4247147" y="2261937"/>
            <a:ext cx="3801979" cy="830997"/>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Кто такой Воробьев Сергей Андреевич?</a:t>
            </a:r>
          </a:p>
        </p:txBody>
      </p:sp>
    </p:spTree>
    <p:extLst>
      <p:ext uri="{BB962C8B-B14F-4D97-AF65-F5344CB8AC3E}">
        <p14:creationId xmlns:p14="http://schemas.microsoft.com/office/powerpoint/2010/main" val="810928438"/>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C911221-BD7D-45D4-8DD3-C23F91444577}"/>
              </a:ext>
            </a:extLst>
          </p:cNvPr>
          <p:cNvSpPr>
            <a:spLocks noGrp="1"/>
          </p:cNvSpPr>
          <p:nvPr>
            <p:ph type="title"/>
          </p:nvPr>
        </p:nvSpPr>
        <p:spPr>
          <a:xfrm>
            <a:off x="838200" y="414780"/>
            <a:ext cx="10515600" cy="1325563"/>
          </a:xfrm>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 </a:t>
            </a:r>
          </a:p>
        </p:txBody>
      </p:sp>
      <p:sp>
        <p:nvSpPr>
          <p:cNvPr id="4" name="Стрелка: вправо 3">
            <a:hlinkClick r:id="rId2" action="ppaction://hlinksldjump"/>
            <a:extLst>
              <a:ext uri="{FF2B5EF4-FFF2-40B4-BE49-F238E27FC236}">
                <a16:creationId xmlns:a16="http://schemas.microsoft.com/office/drawing/2014/main" xmlns="" id="{E6B69A1F-7188-499F-B29D-13C54A81AF6A}"/>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xmlns="" id="{A601FCAA-C322-4BC8-A258-3CF6E0C1AC10}"/>
              </a:ext>
            </a:extLst>
          </p:cNvPr>
          <p:cNvSpPr/>
          <p:nvPr/>
        </p:nvSpPr>
        <p:spPr>
          <a:xfrm>
            <a:off x="1564105" y="1655060"/>
            <a:ext cx="7470709" cy="4788159"/>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xmlns="" id="{F12FE93F-BF8C-4433-827F-059999A10BD1}"/>
              </a:ext>
            </a:extLst>
          </p:cNvPr>
          <p:cNvSpPr txBox="1"/>
          <p:nvPr/>
        </p:nvSpPr>
        <p:spPr>
          <a:xfrm>
            <a:off x="4944979" y="1829623"/>
            <a:ext cx="3958390" cy="4524315"/>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Это видный учёный в области агрономии, доктор сельскохозяйственных наук, заслуженный деятель науки РСФСР, профессор кафедры земледелия и методики опытного дела Московской сельскохозяйственной академии им. К. А. </a:t>
            </a:r>
            <a:r>
              <a:rPr lang="ru-RU" sz="2400" dirty="0" err="1">
                <a:latin typeface="Times New Roman" panose="02020603050405020304" pitchFamily="18" charset="0"/>
                <a:cs typeface="Times New Roman" panose="02020603050405020304" pitchFamily="18" charset="0"/>
              </a:rPr>
              <a:t>Темерязева</a:t>
            </a:r>
            <a:r>
              <a:rPr lang="ru-RU" sz="2400" dirty="0">
                <a:latin typeface="Times New Roman" panose="02020603050405020304" pitchFamily="18" charset="0"/>
                <a:cs typeface="Times New Roman" panose="02020603050405020304" pitchFamily="18" charset="0"/>
              </a:rPr>
              <a:t>. Награжден орденами Ленина, «Знак Почёта», медалями.</a:t>
            </a:r>
          </a:p>
        </p:txBody>
      </p:sp>
      <p:pic>
        <p:nvPicPr>
          <p:cNvPr id="1026" name="Picture 2">
            <a:extLst>
              <a:ext uri="{FF2B5EF4-FFF2-40B4-BE49-F238E27FC236}">
                <a16:creationId xmlns:a16="http://schemas.microsoft.com/office/drawing/2014/main" xmlns="" id="{0388EBCC-35B6-42C1-BD90-0D8F91B41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604" y="1655060"/>
            <a:ext cx="3936930" cy="4788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91886308"/>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D4300EE-D993-4045-8653-84875C40A555}"/>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50.</a:t>
            </a:r>
          </a:p>
        </p:txBody>
      </p:sp>
      <p:sp>
        <p:nvSpPr>
          <p:cNvPr id="4" name="Стрелка: вправо 3">
            <a:hlinkClick r:id="rId2" action="ppaction://hlinksldjump"/>
            <a:extLst>
              <a:ext uri="{FF2B5EF4-FFF2-40B4-BE49-F238E27FC236}">
                <a16:creationId xmlns:a16="http://schemas.microsoft.com/office/drawing/2014/main" xmlns="" id="{E1B099B0-EC22-4EF4-8554-AF8B534E86A2}"/>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xmlns="" id="{7F0A44E4-EA45-4D38-9B2E-4375FB371DD9}"/>
              </a:ext>
            </a:extLst>
          </p:cNvPr>
          <p:cNvSpPr/>
          <p:nvPr/>
        </p:nvSpPr>
        <p:spPr>
          <a:xfrm>
            <a:off x="3157186" y="1655061"/>
            <a:ext cx="5877628" cy="3547878"/>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xmlns="" id="{1B3A85C5-B774-4878-9237-DA35CB345A3E}"/>
              </a:ext>
            </a:extLst>
          </p:cNvPr>
          <p:cNvSpPr txBox="1"/>
          <p:nvPr/>
        </p:nvSpPr>
        <p:spPr>
          <a:xfrm>
            <a:off x="3910263" y="2382253"/>
            <a:ext cx="4511842" cy="830997"/>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Кто такой Пискарёв Григорий Фёдорович?</a:t>
            </a:r>
          </a:p>
        </p:txBody>
      </p:sp>
    </p:spTree>
    <p:extLst>
      <p:ext uri="{BB962C8B-B14F-4D97-AF65-F5344CB8AC3E}">
        <p14:creationId xmlns:p14="http://schemas.microsoft.com/office/powerpoint/2010/main" val="1509934576"/>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3D85A2-8228-4286-9C2F-D2EC7CF82691}"/>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 </a:t>
            </a:r>
          </a:p>
        </p:txBody>
      </p:sp>
      <p:sp>
        <p:nvSpPr>
          <p:cNvPr id="4" name="Стрелка: вправо 3">
            <a:hlinkClick r:id="rId2" action="ppaction://hlinksldjump"/>
            <a:extLst>
              <a:ext uri="{FF2B5EF4-FFF2-40B4-BE49-F238E27FC236}">
                <a16:creationId xmlns:a16="http://schemas.microsoft.com/office/drawing/2014/main" xmlns="" id="{49D0CEDA-C7AD-49EE-A722-EFF4A675ED89}"/>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xmlns="" id="{5036800D-A8BE-4CC8-9666-E27B22D84DD4}"/>
              </a:ext>
            </a:extLst>
          </p:cNvPr>
          <p:cNvSpPr/>
          <p:nvPr/>
        </p:nvSpPr>
        <p:spPr>
          <a:xfrm>
            <a:off x="2695074" y="1655060"/>
            <a:ext cx="6339740" cy="4336665"/>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xmlns="" id="{44107211-7F08-4636-A9F3-E27C7C9031C5}"/>
              </a:ext>
            </a:extLst>
          </p:cNvPr>
          <p:cNvSpPr txBox="1"/>
          <p:nvPr/>
        </p:nvSpPr>
        <p:spPr>
          <a:xfrm>
            <a:off x="5666874" y="1948380"/>
            <a:ext cx="3116178" cy="3785652"/>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Григорий Фёдорович – это учитель Прозоровской школы, который отдал более 30 лет трудовой деятельности. Кандидат педагогических наук, заслуженный учитель школы РСФСР.</a:t>
            </a:r>
          </a:p>
        </p:txBody>
      </p:sp>
      <p:pic>
        <p:nvPicPr>
          <p:cNvPr id="2050" name="Picture 2">
            <a:extLst>
              <a:ext uri="{FF2B5EF4-FFF2-40B4-BE49-F238E27FC236}">
                <a16:creationId xmlns:a16="http://schemas.microsoft.com/office/drawing/2014/main" xmlns="" id="{9C6232D3-C00A-4601-A4E4-17F44EBE9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931" y="1355073"/>
            <a:ext cx="3205914" cy="4636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6257118"/>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C8E0D0-DC8C-450A-AF7F-5C2FA0D24BFF}"/>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10.</a:t>
            </a:r>
          </a:p>
        </p:txBody>
      </p:sp>
      <p:sp>
        <p:nvSpPr>
          <p:cNvPr id="4" name="Стрелка: вправо 3">
            <a:hlinkClick r:id="rId3" action="ppaction://hlinksldjump"/>
            <a:extLst>
              <a:ext uri="{FF2B5EF4-FFF2-40B4-BE49-F238E27FC236}">
                <a16:creationId xmlns:a16="http://schemas.microsoft.com/office/drawing/2014/main" xmlns="" id="{21E4F78C-65A7-459F-A524-B45E17598C9B}"/>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xmlns="" id="{6D5916E5-E275-4454-8407-272081B62D87}"/>
              </a:ext>
            </a:extLst>
          </p:cNvPr>
          <p:cNvSpPr/>
          <p:nvPr/>
        </p:nvSpPr>
        <p:spPr>
          <a:xfrm>
            <a:off x="3157186" y="1655061"/>
            <a:ext cx="5877628" cy="3547878"/>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xmlns="" id="{4C5919A6-5527-49BD-A0B7-A96BEFD7930C}"/>
              </a:ext>
            </a:extLst>
          </p:cNvPr>
          <p:cNvSpPr txBox="1"/>
          <p:nvPr/>
        </p:nvSpPr>
        <p:spPr>
          <a:xfrm>
            <a:off x="3850105" y="2273968"/>
            <a:ext cx="4211053" cy="1938992"/>
          </a:xfrm>
          <a:prstGeom prst="rect">
            <a:avLst/>
          </a:prstGeom>
          <a:noFill/>
        </p:spPr>
        <p:txBody>
          <a:bodyPr wrap="square" rtlCol="0">
            <a:spAutoFit/>
          </a:bodyPr>
          <a:lstStyle/>
          <a:p>
            <a:pPr algn="ctr"/>
            <a:r>
              <a:rPr lang="ru-RU" sz="2000" dirty="0">
                <a:latin typeface="Times New Roman" panose="02020603050405020304" pitchFamily="18" charset="0"/>
                <a:cs typeface="Times New Roman" panose="02020603050405020304" pitchFamily="18" charset="0"/>
              </a:rPr>
              <a:t>Это живописное место, известное своими самыми красивыми природными пейзажами. Как памятник природы регионального значения был создан в 1993 году. </a:t>
            </a:r>
          </a:p>
          <a:p>
            <a:pPr algn="ctr"/>
            <a:r>
              <a:rPr lang="ru-RU" sz="2000" dirty="0">
                <a:latin typeface="Times New Roman" panose="02020603050405020304" pitchFamily="18" charset="0"/>
                <a:cs typeface="Times New Roman" panose="02020603050405020304" pitchFamily="18" charset="0"/>
              </a:rPr>
              <a:t>Находится в Прозорово.</a:t>
            </a:r>
          </a:p>
        </p:txBody>
      </p:sp>
    </p:spTree>
    <p:extLst>
      <p:ext uri="{BB962C8B-B14F-4D97-AF65-F5344CB8AC3E}">
        <p14:creationId xmlns:p14="http://schemas.microsoft.com/office/powerpoint/2010/main" val="680460295"/>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8AAEB7-0539-47ED-9755-2189EF6DCCAB}"/>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 </a:t>
            </a:r>
          </a:p>
        </p:txBody>
      </p:sp>
      <p:sp>
        <p:nvSpPr>
          <p:cNvPr id="4" name="Стрелка: вправо 3">
            <a:hlinkClick r:id="rId3" action="ppaction://hlinksldjump"/>
            <a:extLst>
              <a:ext uri="{FF2B5EF4-FFF2-40B4-BE49-F238E27FC236}">
                <a16:creationId xmlns:a16="http://schemas.microsoft.com/office/drawing/2014/main" xmlns="" id="{36A191C4-5870-4A59-8224-04B3C26511F0}"/>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xmlns="" id="{34741D92-4418-4B18-A4D6-F9E965FE791C}"/>
              </a:ext>
            </a:extLst>
          </p:cNvPr>
          <p:cNvSpPr/>
          <p:nvPr/>
        </p:nvSpPr>
        <p:spPr>
          <a:xfrm>
            <a:off x="3157186" y="1655061"/>
            <a:ext cx="5877628" cy="3547878"/>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xmlns="" id="{8B5EEA08-B5F5-4DEB-9076-6501B2C7D3E6}"/>
              </a:ext>
            </a:extLst>
          </p:cNvPr>
          <p:cNvSpPr txBox="1"/>
          <p:nvPr/>
        </p:nvSpPr>
        <p:spPr>
          <a:xfrm>
            <a:off x="4078705" y="2394284"/>
            <a:ext cx="4199021" cy="830997"/>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Это Прозоровский сосновый бор.</a:t>
            </a:r>
          </a:p>
        </p:txBody>
      </p:sp>
    </p:spTree>
    <p:extLst>
      <p:ext uri="{BB962C8B-B14F-4D97-AF65-F5344CB8AC3E}">
        <p14:creationId xmlns:p14="http://schemas.microsoft.com/office/powerpoint/2010/main" val="2442193315"/>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D1AD0C-C9AD-49AF-A41A-B7F3B3E7EEA7}"/>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20.</a:t>
            </a:r>
          </a:p>
        </p:txBody>
      </p:sp>
      <p:sp>
        <p:nvSpPr>
          <p:cNvPr id="4" name="Прямоугольник: скругленные углы 3">
            <a:extLst>
              <a:ext uri="{FF2B5EF4-FFF2-40B4-BE49-F238E27FC236}">
                <a16:creationId xmlns:a16="http://schemas.microsoft.com/office/drawing/2014/main" xmlns="" id="{3E7581E1-3D8D-47FF-B88E-A870BE4A7926}"/>
              </a:ext>
            </a:extLst>
          </p:cNvPr>
          <p:cNvSpPr/>
          <p:nvPr/>
        </p:nvSpPr>
        <p:spPr>
          <a:xfrm>
            <a:off x="3157186" y="1655061"/>
            <a:ext cx="5877628" cy="3547878"/>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xmlns="" id="{30699788-5CAC-4D24-946E-0EC1C000732B}"/>
              </a:ext>
            </a:extLst>
          </p:cNvPr>
          <p:cNvSpPr txBox="1"/>
          <p:nvPr/>
        </p:nvSpPr>
        <p:spPr>
          <a:xfrm>
            <a:off x="3581400" y="2459504"/>
            <a:ext cx="5029200" cy="1938992"/>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Памятник природы регионального значения, дата создания – 27 мая 1993 года. Площадь парка – 9, 834 га. В парке находится памятник Победы.</a:t>
            </a:r>
          </a:p>
        </p:txBody>
      </p:sp>
      <p:sp>
        <p:nvSpPr>
          <p:cNvPr id="6" name="Стрелка: вправо 5">
            <a:hlinkClick r:id="rId2" action="ppaction://hlinksldjump"/>
            <a:extLst>
              <a:ext uri="{FF2B5EF4-FFF2-40B4-BE49-F238E27FC236}">
                <a16:creationId xmlns:a16="http://schemas.microsoft.com/office/drawing/2014/main" xmlns="" id="{6285B895-BA83-4F3A-9F51-C7E07C1B997E}"/>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54471494"/>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EB8F56-D1E4-464D-9891-985D863AA7BC}"/>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 </a:t>
            </a:r>
          </a:p>
        </p:txBody>
      </p:sp>
      <p:sp>
        <p:nvSpPr>
          <p:cNvPr id="4" name="Прямоугольник: скругленные углы 3">
            <a:extLst>
              <a:ext uri="{FF2B5EF4-FFF2-40B4-BE49-F238E27FC236}">
                <a16:creationId xmlns:a16="http://schemas.microsoft.com/office/drawing/2014/main" xmlns="" id="{5E9442BE-D50B-42B4-AD67-D5343D407E41}"/>
              </a:ext>
            </a:extLst>
          </p:cNvPr>
          <p:cNvSpPr/>
          <p:nvPr/>
        </p:nvSpPr>
        <p:spPr>
          <a:xfrm>
            <a:off x="3157186" y="1655061"/>
            <a:ext cx="5877628" cy="3547878"/>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трелка: вправо 4">
            <a:hlinkClick r:id="rId2" action="ppaction://hlinksldjump"/>
            <a:extLst>
              <a:ext uri="{FF2B5EF4-FFF2-40B4-BE49-F238E27FC236}">
                <a16:creationId xmlns:a16="http://schemas.microsoft.com/office/drawing/2014/main" xmlns="" id="{C4838A22-B006-441D-BA54-AC81AAD13D06}"/>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F4273F3D-93AD-4053-9D1E-A9CF822AEA8E}"/>
              </a:ext>
            </a:extLst>
          </p:cNvPr>
          <p:cNvSpPr txBox="1"/>
          <p:nvPr/>
        </p:nvSpPr>
        <p:spPr>
          <a:xfrm>
            <a:off x="3441031" y="1840832"/>
            <a:ext cx="3958390" cy="461665"/>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Это Брейтовский парк. </a:t>
            </a:r>
          </a:p>
        </p:txBody>
      </p:sp>
      <p:pic>
        <p:nvPicPr>
          <p:cNvPr id="3074" name="Picture 2">
            <a:extLst>
              <a:ext uri="{FF2B5EF4-FFF2-40B4-BE49-F238E27FC236}">
                <a16:creationId xmlns:a16="http://schemas.microsoft.com/office/drawing/2014/main" xmlns="" id="{2B42938F-9489-4BDA-B714-856B87011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031" y="2452641"/>
            <a:ext cx="5360319" cy="3573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97836260"/>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3CF387-2AA6-4871-B255-4E50DCE47A83}"/>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30.</a:t>
            </a:r>
          </a:p>
        </p:txBody>
      </p:sp>
      <p:sp>
        <p:nvSpPr>
          <p:cNvPr id="4" name="Прямоугольник: скругленные углы 3">
            <a:extLst>
              <a:ext uri="{FF2B5EF4-FFF2-40B4-BE49-F238E27FC236}">
                <a16:creationId xmlns:a16="http://schemas.microsoft.com/office/drawing/2014/main" xmlns="" id="{84BFA179-E42A-4142-9C46-C164622A45C8}"/>
              </a:ext>
            </a:extLst>
          </p:cNvPr>
          <p:cNvSpPr/>
          <p:nvPr/>
        </p:nvSpPr>
        <p:spPr>
          <a:xfrm>
            <a:off x="3157186" y="1655061"/>
            <a:ext cx="5877628" cy="3547878"/>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трелка: вправо 4">
            <a:hlinkClick r:id="rId2" action="ppaction://hlinksldjump"/>
            <a:extLst>
              <a:ext uri="{FF2B5EF4-FFF2-40B4-BE49-F238E27FC236}">
                <a16:creationId xmlns:a16="http://schemas.microsoft.com/office/drawing/2014/main" xmlns="" id="{F211140A-958A-4DEB-BDCF-279FFAA48C17}"/>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DEFBE7DC-74E0-4F21-9FB2-A1803A7E2C5D}"/>
              </a:ext>
            </a:extLst>
          </p:cNvPr>
          <p:cNvSpPr txBox="1"/>
          <p:nvPr/>
        </p:nvSpPr>
        <p:spPr>
          <a:xfrm>
            <a:off x="3753853" y="2177716"/>
            <a:ext cx="4391526" cy="2308324"/>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Это легендарное место связано с битвой на реки Сить 4 марта 1238 года. Расположено на так называемом Княгинином холме, известен своими целебными свойствами.</a:t>
            </a:r>
          </a:p>
        </p:txBody>
      </p:sp>
    </p:spTree>
    <p:extLst>
      <p:ext uri="{BB962C8B-B14F-4D97-AF65-F5344CB8AC3E}">
        <p14:creationId xmlns:p14="http://schemas.microsoft.com/office/powerpoint/2010/main" val="241106140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 background">
            <a:extLst>
              <a:ext uri="{FF2B5EF4-FFF2-40B4-BE49-F238E27FC236}">
                <a16:creationId xmlns:a16="http://schemas.microsoft.com/office/drawing/2014/main" xmlns="" id="{2895E9EA-3C6A-4818-B96C-34B0C1BD6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662" y="547687"/>
            <a:ext cx="7686675"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76729"/>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E28F6E1-3E2C-4F54-A085-0B5B01E3046C}"/>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 </a:t>
            </a:r>
          </a:p>
        </p:txBody>
      </p:sp>
      <p:sp>
        <p:nvSpPr>
          <p:cNvPr id="4" name="Прямоугольник: скругленные углы 3">
            <a:extLst>
              <a:ext uri="{FF2B5EF4-FFF2-40B4-BE49-F238E27FC236}">
                <a16:creationId xmlns:a16="http://schemas.microsoft.com/office/drawing/2014/main" xmlns="" id="{0C27DAE2-FDB7-4E4E-90DD-2BA5191AEE89}"/>
              </a:ext>
            </a:extLst>
          </p:cNvPr>
          <p:cNvSpPr/>
          <p:nvPr/>
        </p:nvSpPr>
        <p:spPr>
          <a:xfrm>
            <a:off x="3157186" y="1655061"/>
            <a:ext cx="5877628" cy="3547878"/>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трелка: вправо 4">
            <a:hlinkClick r:id="rId3" action="ppaction://hlinksldjump"/>
            <a:extLst>
              <a:ext uri="{FF2B5EF4-FFF2-40B4-BE49-F238E27FC236}">
                <a16:creationId xmlns:a16="http://schemas.microsoft.com/office/drawing/2014/main" xmlns="" id="{69E6127E-33C5-4E37-A527-D1E3390A1768}"/>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F5D8F844-C8B6-4670-8E9A-32D47ABADAA2}"/>
              </a:ext>
            </a:extLst>
          </p:cNvPr>
          <p:cNvSpPr txBox="1"/>
          <p:nvPr/>
        </p:nvSpPr>
        <p:spPr>
          <a:xfrm>
            <a:off x="3513221" y="1864895"/>
            <a:ext cx="3826042" cy="461665"/>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Это Прощённый ручей.</a:t>
            </a:r>
          </a:p>
        </p:txBody>
      </p:sp>
      <p:pic>
        <p:nvPicPr>
          <p:cNvPr id="4098" name="Picture 2">
            <a:extLst>
              <a:ext uri="{FF2B5EF4-FFF2-40B4-BE49-F238E27FC236}">
                <a16:creationId xmlns:a16="http://schemas.microsoft.com/office/drawing/2014/main" xmlns="" id="{98227B19-A0D9-4042-935C-9852F479CE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453" y="2723415"/>
            <a:ext cx="4149202" cy="3111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0" name="Picture 4">
            <a:extLst>
              <a:ext uri="{FF2B5EF4-FFF2-40B4-BE49-F238E27FC236}">
                <a16:creationId xmlns:a16="http://schemas.microsoft.com/office/drawing/2014/main" xmlns="" id="{C005460B-0AD9-4E97-BE70-75DAF03E94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310" y="2723415"/>
            <a:ext cx="4149201" cy="3111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76501521"/>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C1CF8C-2EF2-4B2F-AEAE-81EDC6CB53EA}"/>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40.</a:t>
            </a:r>
          </a:p>
        </p:txBody>
      </p:sp>
      <p:sp>
        <p:nvSpPr>
          <p:cNvPr id="4" name="Прямоугольник: скругленные углы 3">
            <a:extLst>
              <a:ext uri="{FF2B5EF4-FFF2-40B4-BE49-F238E27FC236}">
                <a16:creationId xmlns:a16="http://schemas.microsoft.com/office/drawing/2014/main" xmlns="" id="{295F6B50-1967-4136-98B6-9725241F4B3A}"/>
              </a:ext>
            </a:extLst>
          </p:cNvPr>
          <p:cNvSpPr/>
          <p:nvPr/>
        </p:nvSpPr>
        <p:spPr>
          <a:xfrm>
            <a:off x="3157186" y="1655061"/>
            <a:ext cx="5877628" cy="3547878"/>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трелка: вправо 4">
            <a:hlinkClick r:id="rId2" action="ppaction://hlinksldjump"/>
            <a:extLst>
              <a:ext uri="{FF2B5EF4-FFF2-40B4-BE49-F238E27FC236}">
                <a16:creationId xmlns:a16="http://schemas.microsoft.com/office/drawing/2014/main" xmlns="" id="{C648EF12-2891-4581-9AC9-66B46B1D787A}"/>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9D9EB383-E914-4A6C-8320-815C54D14D1D}"/>
              </a:ext>
            </a:extLst>
          </p:cNvPr>
          <p:cNvSpPr txBox="1"/>
          <p:nvPr/>
        </p:nvSpPr>
        <p:spPr>
          <a:xfrm>
            <a:off x="4225089" y="2033337"/>
            <a:ext cx="3741821" cy="3046988"/>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Заповедник был открыт 18 июля 1945 года специально для изучения в дикой природе после постройки Рыбинской ГЭС и образования Рыбинского водохранилища в 1941 году.</a:t>
            </a:r>
          </a:p>
        </p:txBody>
      </p:sp>
    </p:spTree>
    <p:extLst>
      <p:ext uri="{BB962C8B-B14F-4D97-AF65-F5344CB8AC3E}">
        <p14:creationId xmlns:p14="http://schemas.microsoft.com/office/powerpoint/2010/main" val="512388198"/>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0BFBAC-296D-4FB6-ABAE-347308851D6D}"/>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 </a:t>
            </a:r>
          </a:p>
        </p:txBody>
      </p:sp>
      <p:sp>
        <p:nvSpPr>
          <p:cNvPr id="4" name="Прямоугольник: скругленные углы 3">
            <a:extLst>
              <a:ext uri="{FF2B5EF4-FFF2-40B4-BE49-F238E27FC236}">
                <a16:creationId xmlns:a16="http://schemas.microsoft.com/office/drawing/2014/main" xmlns="" id="{A38EB65D-037D-4002-8936-2777FB34734B}"/>
              </a:ext>
            </a:extLst>
          </p:cNvPr>
          <p:cNvSpPr/>
          <p:nvPr/>
        </p:nvSpPr>
        <p:spPr>
          <a:xfrm>
            <a:off x="3157186" y="1655061"/>
            <a:ext cx="5877628" cy="3547878"/>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трелка: вправо 4">
            <a:hlinkClick r:id="rId2" action="ppaction://hlinksldjump"/>
            <a:extLst>
              <a:ext uri="{FF2B5EF4-FFF2-40B4-BE49-F238E27FC236}">
                <a16:creationId xmlns:a16="http://schemas.microsoft.com/office/drawing/2014/main" xmlns="" id="{E6681C4A-C139-401B-A02F-A3FCB0CAADBB}"/>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46E925EE-D125-494E-9A72-29C79104D66B}"/>
              </a:ext>
            </a:extLst>
          </p:cNvPr>
          <p:cNvSpPr txBox="1"/>
          <p:nvPr/>
        </p:nvSpPr>
        <p:spPr>
          <a:xfrm>
            <a:off x="3477126" y="1923319"/>
            <a:ext cx="4042611" cy="1015663"/>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Дарвинский государственный природный биосферный заповедник. </a:t>
            </a:r>
          </a:p>
        </p:txBody>
      </p:sp>
      <p:pic>
        <p:nvPicPr>
          <p:cNvPr id="5122" name="Picture 2">
            <a:extLst>
              <a:ext uri="{FF2B5EF4-FFF2-40B4-BE49-F238E27FC236}">
                <a16:creationId xmlns:a16="http://schemas.microsoft.com/office/drawing/2014/main" xmlns="" id="{68A28E14-402F-4F80-993E-A8DB6CBEB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211" y="3429000"/>
            <a:ext cx="7744747" cy="2775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31027955"/>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8B3A14-F014-4210-8151-528A34510951}"/>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50.</a:t>
            </a:r>
          </a:p>
        </p:txBody>
      </p:sp>
      <p:sp>
        <p:nvSpPr>
          <p:cNvPr id="4" name="Прямоугольник: скругленные углы 3">
            <a:extLst>
              <a:ext uri="{FF2B5EF4-FFF2-40B4-BE49-F238E27FC236}">
                <a16:creationId xmlns:a16="http://schemas.microsoft.com/office/drawing/2014/main" xmlns="" id="{56833E5D-6F06-44BA-B39F-08B46CFA6757}"/>
              </a:ext>
            </a:extLst>
          </p:cNvPr>
          <p:cNvSpPr/>
          <p:nvPr/>
        </p:nvSpPr>
        <p:spPr>
          <a:xfrm>
            <a:off x="3157186" y="1655061"/>
            <a:ext cx="5877628" cy="3547878"/>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трелка: вправо 4">
            <a:hlinkClick r:id="rId2" action="ppaction://hlinksldjump"/>
            <a:extLst>
              <a:ext uri="{FF2B5EF4-FFF2-40B4-BE49-F238E27FC236}">
                <a16:creationId xmlns:a16="http://schemas.microsoft.com/office/drawing/2014/main" xmlns="" id="{D4706CCA-3586-476E-8FDA-3FC345C4A239}"/>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31765899-7126-4819-AE88-CB14DC71F7F3}"/>
              </a:ext>
            </a:extLst>
          </p:cNvPr>
          <p:cNvSpPr txBox="1"/>
          <p:nvPr/>
        </p:nvSpPr>
        <p:spPr>
          <a:xfrm>
            <a:off x="4080710" y="1905506"/>
            <a:ext cx="4030579" cy="3046988"/>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Усадьба в деревне </a:t>
            </a:r>
            <a:r>
              <a:rPr lang="ru-RU" sz="2400" dirty="0" err="1">
                <a:latin typeface="Times New Roman" panose="02020603050405020304" pitchFamily="18" charset="0"/>
                <a:cs typeface="Times New Roman" panose="02020603050405020304" pitchFamily="18" charset="0"/>
              </a:rPr>
              <a:t>Мусино</a:t>
            </a:r>
            <a:r>
              <a:rPr lang="ru-RU" sz="2400" dirty="0">
                <a:latin typeface="Times New Roman" panose="02020603050405020304" pitchFamily="18" charset="0"/>
                <a:cs typeface="Times New Roman" panose="02020603050405020304" pitchFamily="18" charset="0"/>
              </a:rPr>
              <a:t> была деревянная, сгорела после революции 1917 года. При ней было организовано хозяйство с развитым скотоводством. Была построена водяная мельница, работал маслобойный завод. </a:t>
            </a:r>
          </a:p>
        </p:txBody>
      </p:sp>
    </p:spTree>
    <p:extLst>
      <p:ext uri="{BB962C8B-B14F-4D97-AF65-F5344CB8AC3E}">
        <p14:creationId xmlns:p14="http://schemas.microsoft.com/office/powerpoint/2010/main" val="3124679980"/>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53F6F0-66C4-4EA8-B638-117A3732AE06}"/>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 </a:t>
            </a:r>
          </a:p>
        </p:txBody>
      </p:sp>
      <p:sp>
        <p:nvSpPr>
          <p:cNvPr id="4" name="Прямоугольник: скругленные углы 3">
            <a:extLst>
              <a:ext uri="{FF2B5EF4-FFF2-40B4-BE49-F238E27FC236}">
                <a16:creationId xmlns:a16="http://schemas.microsoft.com/office/drawing/2014/main" xmlns="" id="{E4BCD79F-C50F-4F13-9631-05CAF7CE6959}"/>
              </a:ext>
            </a:extLst>
          </p:cNvPr>
          <p:cNvSpPr/>
          <p:nvPr/>
        </p:nvSpPr>
        <p:spPr>
          <a:xfrm>
            <a:off x="3048901" y="1690688"/>
            <a:ext cx="5877628" cy="3547878"/>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трелка: вправо 4">
            <a:hlinkClick r:id="rId2" action="ppaction://hlinksldjump"/>
            <a:extLst>
              <a:ext uri="{FF2B5EF4-FFF2-40B4-BE49-F238E27FC236}">
                <a16:creationId xmlns:a16="http://schemas.microsoft.com/office/drawing/2014/main" xmlns="" id="{1494BFD0-9D73-479B-94A9-58A6DE8A1164}"/>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7205918E-7EB2-40EA-B0F9-9547B00E5FD9}"/>
              </a:ext>
            </a:extLst>
          </p:cNvPr>
          <p:cNvSpPr txBox="1"/>
          <p:nvPr/>
        </p:nvSpPr>
        <p:spPr>
          <a:xfrm>
            <a:off x="3404937" y="1874410"/>
            <a:ext cx="3898231" cy="1200329"/>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Усадьба Мусина- Пушкина, в настоящее время в запустении.  </a:t>
            </a:r>
          </a:p>
        </p:txBody>
      </p:sp>
      <p:pic>
        <p:nvPicPr>
          <p:cNvPr id="6146" name="Picture 2">
            <a:extLst>
              <a:ext uri="{FF2B5EF4-FFF2-40B4-BE49-F238E27FC236}">
                <a16:creationId xmlns:a16="http://schemas.microsoft.com/office/drawing/2014/main" xmlns="" id="{E1D7793A-1175-4700-ABEC-5A50E5435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321" y="3258461"/>
            <a:ext cx="5715000"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28493501"/>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ото игра\2Hz6WsSUCrw.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568" t="12813" b="5831"/>
          <a:stretch/>
        </p:blipFill>
        <p:spPr bwMode="auto">
          <a:xfrm>
            <a:off x="1032933" y="270934"/>
            <a:ext cx="4605866" cy="30079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596"/>
          <a:stretch/>
        </p:blipFill>
        <p:spPr bwMode="auto">
          <a:xfrm>
            <a:off x="6096000" y="270934"/>
            <a:ext cx="5096933" cy="294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User\Desktop\фото игра\seOc5vArKk8.jpg"/>
          <p:cNvPicPr>
            <a:picLocks noChangeAspect="1" noChangeArrowheads="1"/>
          </p:cNvPicPr>
          <p:nvPr/>
        </p:nvPicPr>
        <p:blipFill rotWithShape="1">
          <a:blip r:embed="rId4">
            <a:extLst>
              <a:ext uri="{28A0092B-C50C-407E-A947-70E740481C1C}">
                <a14:useLocalDpi xmlns:a14="http://schemas.microsoft.com/office/drawing/2010/main" val="0"/>
              </a:ext>
            </a:extLst>
          </a:blip>
          <a:srcRect l="3473" t="27499" b="1"/>
          <a:stretch/>
        </p:blipFill>
        <p:spPr bwMode="auto">
          <a:xfrm>
            <a:off x="2992259" y="2912532"/>
            <a:ext cx="6207482" cy="349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03278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9D122EE-A6C3-4FEB-9076-1604D1BAC51F}"/>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10.</a:t>
            </a:r>
          </a:p>
        </p:txBody>
      </p:sp>
      <p:sp>
        <p:nvSpPr>
          <p:cNvPr id="4" name="TextBox 3">
            <a:extLst>
              <a:ext uri="{FF2B5EF4-FFF2-40B4-BE49-F238E27FC236}">
                <a16:creationId xmlns:a16="http://schemas.microsoft.com/office/drawing/2014/main" xmlns="" id="{2ECFB2AB-9DE6-406A-9DCD-58A8ADE88E94}"/>
              </a:ext>
            </a:extLst>
          </p:cNvPr>
          <p:cNvSpPr txBox="1"/>
          <p:nvPr/>
        </p:nvSpPr>
        <p:spPr>
          <a:xfrm>
            <a:off x="3362960" y="2072640"/>
            <a:ext cx="5466080" cy="1569660"/>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В состав какого уезда Брейтовский район входил в 1777-1929 годы?</a:t>
            </a:r>
          </a:p>
        </p:txBody>
      </p:sp>
      <p:sp>
        <p:nvSpPr>
          <p:cNvPr id="5" name="Стрелка: вправо 4">
            <a:hlinkClick r:id="rId2" action="ppaction://hlinksldjump"/>
            <a:extLst>
              <a:ext uri="{FF2B5EF4-FFF2-40B4-BE49-F238E27FC236}">
                <a16:creationId xmlns:a16="http://schemas.microsoft.com/office/drawing/2014/main" xmlns="" id="{08305951-0C16-4F9C-9A34-7371D83B4EE9}"/>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5381328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5324DC1-32D0-4710-B1C7-7F85B4678898}"/>
              </a:ext>
            </a:extLst>
          </p:cNvPr>
          <p:cNvSpPr>
            <a:spLocks noGrp="1"/>
          </p:cNvSpPr>
          <p:nvPr>
            <p:ph type="title"/>
          </p:nvPr>
        </p:nvSpPr>
        <p:spPr>
          <a:xfrm>
            <a:off x="838200" y="222009"/>
            <a:ext cx="10515600" cy="903453"/>
          </a:xfrm>
        </p:spPr>
        <p:txBody>
          <a:bodyPr/>
          <a:lstStyle/>
          <a:p>
            <a:pPr algn="ctr"/>
            <a:r>
              <a:rPr lang="ru-RU" b="1" dirty="0">
                <a:latin typeface="Times New Roman" panose="02020603050405020304" pitchFamily="18" charset="0"/>
                <a:cs typeface="Times New Roman" panose="02020603050405020304" pitchFamily="18" charset="0"/>
              </a:rPr>
              <a:t>Ответ:</a:t>
            </a:r>
          </a:p>
        </p:txBody>
      </p:sp>
      <p:sp>
        <p:nvSpPr>
          <p:cNvPr id="4" name="Стрелка: вправо 3">
            <a:hlinkClick r:id="rId2" action="ppaction://hlinksldjump"/>
            <a:extLst>
              <a:ext uri="{FF2B5EF4-FFF2-40B4-BE49-F238E27FC236}">
                <a16:creationId xmlns:a16="http://schemas.microsoft.com/office/drawing/2014/main" xmlns="" id="{35936641-4B97-4111-951E-D9C965750146}"/>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xmlns="" id="{F89D3950-5305-4F73-B10A-E42ED63B6984}"/>
              </a:ext>
            </a:extLst>
          </p:cNvPr>
          <p:cNvSpPr/>
          <p:nvPr/>
        </p:nvSpPr>
        <p:spPr>
          <a:xfrm>
            <a:off x="2602296" y="1525259"/>
            <a:ext cx="6987407" cy="4814581"/>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xmlns="" id="{792AC1AC-148E-4785-B97C-8CF5B525416C}"/>
              </a:ext>
            </a:extLst>
          </p:cNvPr>
          <p:cNvSpPr txBox="1"/>
          <p:nvPr/>
        </p:nvSpPr>
        <p:spPr>
          <a:xfrm>
            <a:off x="4028804" y="2009749"/>
            <a:ext cx="4656828" cy="3740544"/>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В 1777-1929 годы Брейтовский район входил в состав Мологского уезда, а до этого в 1321-1471 годах в состав удельного Мологского княжества.</a:t>
            </a:r>
          </a:p>
        </p:txBody>
      </p:sp>
    </p:spTree>
    <p:extLst>
      <p:ext uri="{BB962C8B-B14F-4D97-AF65-F5344CB8AC3E}">
        <p14:creationId xmlns:p14="http://schemas.microsoft.com/office/powerpoint/2010/main" val="35221964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0449A14-40C2-4E66-8B64-80FD929D004B}"/>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10.</a:t>
            </a:r>
          </a:p>
        </p:txBody>
      </p:sp>
      <p:sp>
        <p:nvSpPr>
          <p:cNvPr id="4" name="Прямоугольник: скругленные углы 3">
            <a:extLst>
              <a:ext uri="{FF2B5EF4-FFF2-40B4-BE49-F238E27FC236}">
                <a16:creationId xmlns:a16="http://schemas.microsoft.com/office/drawing/2014/main" xmlns="" id="{74B21F8C-14F3-4449-B226-F03BD8ADA81F}"/>
              </a:ext>
            </a:extLst>
          </p:cNvPr>
          <p:cNvSpPr/>
          <p:nvPr/>
        </p:nvSpPr>
        <p:spPr>
          <a:xfrm>
            <a:off x="2484120" y="1513840"/>
            <a:ext cx="7223760" cy="4145280"/>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xmlns="" id="{E5AFF8AF-E587-468E-A76C-84433DE0222B}"/>
              </a:ext>
            </a:extLst>
          </p:cNvPr>
          <p:cNvSpPr txBox="1"/>
          <p:nvPr/>
        </p:nvSpPr>
        <p:spPr>
          <a:xfrm>
            <a:off x="3144520" y="1815525"/>
            <a:ext cx="5902960" cy="4031873"/>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Данный музей находится по соседству с Троицким храмом. Коллекция музея составляет более тысячи экспонатов, рассказывающих об истории развития поселения. </a:t>
            </a:r>
          </a:p>
          <a:p>
            <a:pPr algn="ctr"/>
            <a:r>
              <a:rPr lang="ru-RU" sz="3200" dirty="0">
                <a:latin typeface="Times New Roman" panose="02020603050405020304" pitchFamily="18" charset="0"/>
                <a:cs typeface="Times New Roman" panose="02020603050405020304" pitchFamily="18" charset="0"/>
              </a:rPr>
              <a:t>Что это за музей?</a:t>
            </a:r>
          </a:p>
          <a:p>
            <a:pPr algn="ctr"/>
            <a:endParaRPr lang="ru-RU" sz="3200" dirty="0">
              <a:latin typeface="Times New Roman" panose="02020603050405020304" pitchFamily="18" charset="0"/>
              <a:cs typeface="Times New Roman" panose="02020603050405020304" pitchFamily="18" charset="0"/>
            </a:endParaRPr>
          </a:p>
        </p:txBody>
      </p:sp>
      <p:sp>
        <p:nvSpPr>
          <p:cNvPr id="7" name="Стрелка: вправо 6">
            <a:hlinkClick r:id="rId2" action="ppaction://hlinksldjump"/>
            <a:extLst>
              <a:ext uri="{FF2B5EF4-FFF2-40B4-BE49-F238E27FC236}">
                <a16:creationId xmlns:a16="http://schemas.microsoft.com/office/drawing/2014/main" xmlns="" id="{3583B777-4C80-49A6-B32C-0B39AAEAC62E}"/>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20516554"/>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0823F5-5101-44BC-9D92-7AA835972209}"/>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Ответ:</a:t>
            </a:r>
          </a:p>
        </p:txBody>
      </p:sp>
      <p:sp>
        <p:nvSpPr>
          <p:cNvPr id="4" name="Прямоугольник: скругленные углы 3">
            <a:extLst>
              <a:ext uri="{FF2B5EF4-FFF2-40B4-BE49-F238E27FC236}">
                <a16:creationId xmlns:a16="http://schemas.microsoft.com/office/drawing/2014/main" xmlns="" id="{105AE0A2-BD34-4AA0-A2C2-8288C4E0F05E}"/>
              </a:ext>
            </a:extLst>
          </p:cNvPr>
          <p:cNvSpPr/>
          <p:nvPr/>
        </p:nvSpPr>
        <p:spPr>
          <a:xfrm>
            <a:off x="2235200" y="1690688"/>
            <a:ext cx="7721600" cy="3901440"/>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xmlns="" id="{625045D6-DC95-4194-BCA7-CED6AB2C3EBC}"/>
              </a:ext>
            </a:extLst>
          </p:cNvPr>
          <p:cNvSpPr txBox="1"/>
          <p:nvPr/>
        </p:nvSpPr>
        <p:spPr>
          <a:xfrm>
            <a:off x="6270324" y="1905506"/>
            <a:ext cx="3908392" cy="3046988"/>
          </a:xfrm>
          <a:prstGeom prst="rect">
            <a:avLst/>
          </a:prstGeom>
          <a:noFill/>
        </p:spPr>
        <p:txBody>
          <a:bodyPr wrap="square" rtlCol="0">
            <a:spAutoFit/>
          </a:bodyPr>
          <a:lstStyle/>
          <a:p>
            <a:r>
              <a:rPr lang="ru-RU" sz="3200" dirty="0">
                <a:latin typeface="Times New Roman" panose="02020603050405020304" pitchFamily="18" charset="0"/>
                <a:cs typeface="Times New Roman" panose="02020603050405020304" pitchFamily="18" charset="0"/>
              </a:rPr>
              <a:t>Это музей «Жили-были». </a:t>
            </a:r>
            <a:r>
              <a:rPr lang="ru-RU" sz="3200" dirty="0">
                <a:effectLst/>
                <a:latin typeface="Times New Roman" panose="02020603050405020304" pitchFamily="18" charset="0"/>
                <a:ea typeface="Times New Roman" panose="02020603050405020304" pitchFamily="18" charset="0"/>
              </a:rPr>
              <a:t>Идейным вдохновителем сбора коллекции выступил протоиерей отец Анатолий Денисов. </a:t>
            </a:r>
            <a:endParaRPr lang="ru-RU" sz="3200" dirty="0">
              <a:latin typeface="Times New Roman" panose="02020603050405020304" pitchFamily="18" charset="0"/>
              <a:cs typeface="Times New Roman" panose="02020603050405020304" pitchFamily="18" charset="0"/>
            </a:endParaRPr>
          </a:p>
        </p:txBody>
      </p:sp>
      <p:sp>
        <p:nvSpPr>
          <p:cNvPr id="7" name="Стрелка: вправо 6">
            <a:hlinkClick r:id="rId2" action="ppaction://hlinksldjump"/>
            <a:extLst>
              <a:ext uri="{FF2B5EF4-FFF2-40B4-BE49-F238E27FC236}">
                <a16:creationId xmlns:a16="http://schemas.microsoft.com/office/drawing/2014/main" xmlns="" id="{8D1E98BC-30DE-4A6B-8504-D90044828B03}"/>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4" descr="Picture background">
            <a:extLst>
              <a:ext uri="{FF2B5EF4-FFF2-40B4-BE49-F238E27FC236}">
                <a16:creationId xmlns:a16="http://schemas.microsoft.com/office/drawing/2014/main" xmlns="" id="{EF172A29-6918-4BA5-9512-AF1DB302D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093" y="2004445"/>
            <a:ext cx="4787315" cy="3587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3147838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BF2627-059C-4075-AC65-842FDA83D5B6}"/>
              </a:ext>
            </a:extLst>
          </p:cNvPr>
          <p:cNvSpPr>
            <a:spLocks noGrp="1"/>
          </p:cNvSpPr>
          <p:nvPr>
            <p:ph type="title"/>
          </p:nvPr>
        </p:nvSpPr>
        <p:spPr>
          <a:xfrm>
            <a:off x="838200" y="316998"/>
            <a:ext cx="10515600" cy="1325563"/>
          </a:xfrm>
        </p:spPr>
        <p:txBody>
          <a:bodyPr>
            <a:normAutofit/>
          </a:bodyPr>
          <a:lstStyle/>
          <a:p>
            <a:pPr algn="ctr"/>
            <a:r>
              <a:rPr lang="ru-RU" sz="3200" b="1" dirty="0">
                <a:latin typeface="Times New Roman" panose="02020603050405020304" pitchFamily="18" charset="0"/>
                <a:cs typeface="Times New Roman" panose="02020603050405020304" pitchFamily="18" charset="0"/>
              </a:rPr>
              <a:t>30.</a:t>
            </a:r>
          </a:p>
        </p:txBody>
      </p:sp>
      <p:sp>
        <p:nvSpPr>
          <p:cNvPr id="4" name="Прямоугольник: скругленные углы 3">
            <a:extLst>
              <a:ext uri="{FF2B5EF4-FFF2-40B4-BE49-F238E27FC236}">
                <a16:creationId xmlns:a16="http://schemas.microsoft.com/office/drawing/2014/main" xmlns="" id="{1DB16A06-8E11-4673-8479-35C1CFDC2A37}"/>
              </a:ext>
            </a:extLst>
          </p:cNvPr>
          <p:cNvSpPr/>
          <p:nvPr/>
        </p:nvSpPr>
        <p:spPr>
          <a:xfrm>
            <a:off x="2889316" y="1453948"/>
            <a:ext cx="6413366" cy="5271703"/>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FC5C92CA-A5B3-4495-A735-4F5239068458}"/>
              </a:ext>
            </a:extLst>
          </p:cNvPr>
          <p:cNvSpPr txBox="1"/>
          <p:nvPr/>
        </p:nvSpPr>
        <p:spPr>
          <a:xfrm>
            <a:off x="3182520" y="1627247"/>
            <a:ext cx="5851826" cy="4524315"/>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Данный памятник находится в центре села Брейтово возле районного культурно-досугового центра. Данное транспортное средство было выпущено в 1929 году в Ленинграде на заводе «</a:t>
            </a:r>
            <a:r>
              <a:rPr lang="ru-RU" sz="3200" dirty="0" err="1">
                <a:latin typeface="Times New Roman" panose="02020603050405020304" pitchFamily="18" charset="0"/>
                <a:cs typeface="Times New Roman" panose="02020603050405020304" pitchFamily="18" charset="0"/>
              </a:rPr>
              <a:t>Фордзон-Путиловец</a:t>
            </a:r>
            <a:r>
              <a:rPr lang="ru-RU" sz="3200" dirty="0">
                <a:latin typeface="Times New Roman" panose="02020603050405020304" pitchFamily="18" charset="0"/>
                <a:cs typeface="Times New Roman" panose="02020603050405020304" pitchFamily="18" charset="0"/>
              </a:rPr>
              <a:t>».</a:t>
            </a:r>
          </a:p>
          <a:p>
            <a:pPr algn="ctr"/>
            <a:r>
              <a:rPr lang="ru-RU" sz="3200" dirty="0">
                <a:latin typeface="Times New Roman" panose="02020603050405020304" pitchFamily="18" charset="0"/>
                <a:cs typeface="Times New Roman" panose="02020603050405020304" pitchFamily="18" charset="0"/>
              </a:rPr>
              <a:t>Какой это памятник?</a:t>
            </a:r>
          </a:p>
        </p:txBody>
      </p:sp>
      <p:sp>
        <p:nvSpPr>
          <p:cNvPr id="7" name="Стрелка: вправо 6">
            <a:hlinkClick r:id="rId2" action="ppaction://hlinksldjump"/>
            <a:extLst>
              <a:ext uri="{FF2B5EF4-FFF2-40B4-BE49-F238E27FC236}">
                <a16:creationId xmlns:a16="http://schemas.microsoft.com/office/drawing/2014/main" xmlns="" id="{171138BB-8057-4ACD-93EE-1B4CD9B53FAC}"/>
              </a:ext>
            </a:extLst>
          </p:cNvPr>
          <p:cNvSpPr/>
          <p:nvPr/>
        </p:nvSpPr>
        <p:spPr>
          <a:xfrm>
            <a:off x="10515600" y="5659120"/>
            <a:ext cx="1076960" cy="680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59251566"/>
      </p:ext>
    </p:extLst>
  </p:cSld>
  <p:clrMapOvr>
    <a:masterClrMapping/>
  </p:clrMapOvr>
  <p:transition spd="slow">
    <p:randomBar dir="vert"/>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1041</Words>
  <Application>Microsoft Office PowerPoint</Application>
  <PresentationFormat>Произвольный</PresentationFormat>
  <Paragraphs>131</Paragraphs>
  <Slides>45</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МОУ Прозоровская СОШ©    СВОЯ ИГРА  «Здесь Родины моей начало..»  с.Прозорово, 2025г. </vt:lpstr>
      <vt:lpstr>Краткое описание </vt:lpstr>
      <vt:lpstr>Своя игра. </vt:lpstr>
      <vt:lpstr>Презентация PowerPoint</vt:lpstr>
      <vt:lpstr>10.</vt:lpstr>
      <vt:lpstr>Ответ:</vt:lpstr>
      <vt:lpstr>10.</vt:lpstr>
      <vt:lpstr>Ответ:</vt:lpstr>
      <vt:lpstr>30.</vt:lpstr>
      <vt:lpstr>Ответ:</vt:lpstr>
      <vt:lpstr>20. </vt:lpstr>
      <vt:lpstr>Ответ:</vt:lpstr>
      <vt:lpstr>Ответ:</vt:lpstr>
      <vt:lpstr>40.</vt:lpstr>
      <vt:lpstr>50.</vt:lpstr>
      <vt:lpstr>Ответ:</vt:lpstr>
      <vt:lpstr>20.</vt:lpstr>
      <vt:lpstr>Ответ:</vt:lpstr>
      <vt:lpstr>40.</vt:lpstr>
      <vt:lpstr>Ответ:</vt:lpstr>
      <vt:lpstr>30.</vt:lpstr>
      <vt:lpstr>Ответ:</vt:lpstr>
      <vt:lpstr>50.</vt:lpstr>
      <vt:lpstr>Ответ:</vt:lpstr>
      <vt:lpstr>10.</vt:lpstr>
      <vt:lpstr>Ответ:</vt:lpstr>
      <vt:lpstr>20.</vt:lpstr>
      <vt:lpstr>Ответ:</vt:lpstr>
      <vt:lpstr>30.</vt:lpstr>
      <vt:lpstr>Ответ</vt:lpstr>
      <vt:lpstr>40.</vt:lpstr>
      <vt:lpstr>Ответ </vt:lpstr>
      <vt:lpstr>50.</vt:lpstr>
      <vt:lpstr>Ответ </vt:lpstr>
      <vt:lpstr>10.</vt:lpstr>
      <vt:lpstr>Ответ </vt:lpstr>
      <vt:lpstr>20.</vt:lpstr>
      <vt:lpstr>Ответ </vt:lpstr>
      <vt:lpstr>30.</vt:lpstr>
      <vt:lpstr>Ответ </vt:lpstr>
      <vt:lpstr>40.</vt:lpstr>
      <vt:lpstr>Ответ </vt:lpstr>
      <vt:lpstr>50.</vt:lpstr>
      <vt:lpstr>Ответ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СВОЯ ИГРА  «ОСЕНЬ»</dc:title>
  <dc:creator>Shorox3@outlook.com</dc:creator>
  <cp:lastModifiedBy>User</cp:lastModifiedBy>
  <cp:revision>16</cp:revision>
  <dcterms:created xsi:type="dcterms:W3CDTF">2024-09-24T19:28:56Z</dcterms:created>
  <dcterms:modified xsi:type="dcterms:W3CDTF">2025-04-04T11:29:14Z</dcterms:modified>
</cp:coreProperties>
</file>