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4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90" r:id="rId18"/>
    <p:sldId id="272" r:id="rId19"/>
    <p:sldId id="271" r:id="rId20"/>
    <p:sldId id="291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88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 дорожкам радуги…»</a:t>
            </a:r>
            <a:endParaRPr lang="ru-RU" dirty="0"/>
          </a:p>
        </p:txBody>
      </p:sp>
      <p:pic>
        <p:nvPicPr>
          <p:cNvPr id="1029" name="Picture 5" descr="C:\Users\user\Desktop\67d4103e-de94-5938-8823-e058378c9b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106"/>
            <a:ext cx="3294602" cy="333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73" y="4365104"/>
            <a:ext cx="3490264" cy="24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1769"/>
            <a:ext cx="3429758" cy="19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298" y="116632"/>
            <a:ext cx="391223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775" y="3068960"/>
            <a:ext cx="77768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endParaRPr lang="ru-RU" sz="1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8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552728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47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624"/>
            <a:ext cx="6696744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20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81" y="188640"/>
            <a:ext cx="923956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7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840760" cy="686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88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200800" cy="671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06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107504" y="476672"/>
            <a:ext cx="9036496" cy="6120680"/>
          </a:xfrm>
          <a:prstGeom prst="blockArc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6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0045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49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12068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41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-18324" y="188640"/>
            <a:ext cx="9162323" cy="6408712"/>
          </a:xfrm>
          <a:prstGeom prst="blockArc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4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35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559"/>
            <a:ext cx="885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70424"/>
            <a:ext cx="1709911" cy="170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1133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24474" y="116632"/>
            <a:ext cx="9012021" cy="648072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61662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09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0" y="116632"/>
            <a:ext cx="9144000" cy="6741368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0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4"/>
            <a:ext cx="9144000" cy="68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37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3550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0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5" cy="65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03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0" y="116632"/>
            <a:ext cx="9144000" cy="6336704"/>
          </a:xfrm>
          <a:prstGeom prst="blockArc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5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276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3806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249" y="2046649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276" y="3791346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29200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6251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314" y="180324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98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1758" y="31169"/>
            <a:ext cx="9142242" cy="6494176"/>
          </a:xfrm>
          <a:prstGeom prst="blockArc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1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020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47" y="1052736"/>
            <a:ext cx="914819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4" y="51778"/>
            <a:ext cx="20193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28056" cy="18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71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639820" cy="607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92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06" y="0"/>
            <a:ext cx="9048494" cy="1061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78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5935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85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87" y="116632"/>
            <a:ext cx="906116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04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012"/>
            <a:ext cx="8928992" cy="645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45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193"/>
            <a:ext cx="8784976" cy="62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01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рка 3"/>
          <p:cNvSpPr/>
          <p:nvPr/>
        </p:nvSpPr>
        <p:spPr>
          <a:xfrm>
            <a:off x="16834" y="332656"/>
            <a:ext cx="9127165" cy="6525344"/>
          </a:xfrm>
          <a:prstGeom prst="blockArc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8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373</TotalTime>
  <Words>6</Words>
  <Application>Microsoft Office PowerPoint</Application>
  <PresentationFormat>Экран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«По дорожкам радуги…»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Пользователь</cp:lastModifiedBy>
  <cp:revision>30</cp:revision>
  <dcterms:created xsi:type="dcterms:W3CDTF">2017-05-06T18:14:57Z</dcterms:created>
  <dcterms:modified xsi:type="dcterms:W3CDTF">2024-04-25T15:44:12Z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978426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