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71" r:id="rId13"/>
    <p:sldId id="267" r:id="rId14"/>
    <p:sldId id="268" r:id="rId15"/>
    <p:sldId id="269" r:id="rId16"/>
    <p:sldId id="274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0C5B2-3BC6-420E-8F98-7E33D7381043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29F2F-483A-4F96-A801-62E7A93F4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9F2F-483A-4F96-A801-62E7A93F4CB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9F2F-483A-4F96-A801-62E7A93F4CB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9F2F-483A-4F96-A801-62E7A93F4CB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9F2F-483A-4F96-A801-62E7A93F4C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53;&#1077;&#1080;&#1079;&#1074;&#1077;&#1089;&#1090;&#1077;&#1085;%20&#8212;%20Hello%20What's%20your%20name%20(www.lightaudio.ru).mp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lap%20Your%20Hands%20-%20THE%20KIBOOMERS%20Preschool%20Songs%20for%20Circle%20Time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ytimg.com/vi/oaEkpSgyQLg/maxresdefault.jpg"/>
          <p:cNvPicPr>
            <a:picLocks noChangeAspect="1" noChangeArrowheads="1"/>
          </p:cNvPicPr>
          <p:nvPr/>
        </p:nvPicPr>
        <p:blipFill>
          <a:blip r:embed="rId2" cstate="print"/>
          <a:srcRect l="7969" t="11550" r="8754"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slugi-alt.speczakaz.info/uploads/ob/378387/imag1.jpg"/>
          <p:cNvPicPr>
            <a:picLocks noChangeAspect="1" noChangeArrowheads="1"/>
          </p:cNvPicPr>
          <p:nvPr/>
        </p:nvPicPr>
        <p:blipFill>
          <a:blip r:embed="rId3" cstate="print"/>
          <a:srcRect l="9450" t="3932"/>
          <a:stretch>
            <a:fillRect/>
          </a:stretch>
        </p:blipFill>
        <p:spPr bwMode="auto">
          <a:xfrm>
            <a:off x="539553" y="1"/>
            <a:ext cx="7791338" cy="6857999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2" y="4005064"/>
          <a:ext cx="4752528" cy="20162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88132"/>
                <a:gridCol w="1188132"/>
                <a:gridCol w="1188132"/>
                <a:gridCol w="1188132"/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42" name="AutoShape 10" descr="https://papik.pro/en/uploads/posts/2022-09/1662148201_3-papik-pro-p-stickers-approval-and-praise-png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papik.pro/en/uploads/posts/2022-09/1662148201_3-papik-pro-p-stickers-approval-and-praise-png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вальная выноска 11"/>
          <p:cNvSpPr/>
          <p:nvPr/>
        </p:nvSpPr>
        <p:spPr>
          <a:xfrm rot="20665108">
            <a:off x="6285682" y="196255"/>
            <a:ext cx="2900647" cy="1897282"/>
          </a:xfrm>
          <a:prstGeom prst="wedgeEllipseCallout">
            <a:avLst>
              <a:gd name="adj1" fmla="val 31154"/>
              <a:gd name="adj2" fmla="val 6565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20683699">
            <a:off x="6307123" y="605109"/>
            <a:ext cx="2751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Great!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 rot="21416634">
            <a:off x="4199748" y="121566"/>
            <a:ext cx="4623532" cy="2366502"/>
          </a:xfrm>
          <a:prstGeom prst="wedgeEllipseCallout">
            <a:avLst>
              <a:gd name="adj1" fmla="val 31154"/>
              <a:gd name="adj2" fmla="val 6565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21122904">
            <a:off x="4783114" y="758905"/>
            <a:ext cx="351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Let’s play!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AutoShape 4" descr="https://prorisuem.ru/foto/3782/mukha_risunok_dlia_detei_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prorisuem.ru/foto/3782/mukha_risunok_dlia_detei_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s://papik.pro/uploads/posts/2021-12/1639260276_31-papik-pro-p-mukha-klipart-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2459433"/>
            <a:ext cx="4176464" cy="4669702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 rot="170956">
            <a:off x="627645" y="324941"/>
            <a:ext cx="2631798" cy="1552149"/>
          </a:xfrm>
          <a:prstGeom prst="wedgeEllipseCallout">
            <a:avLst>
              <a:gd name="adj1" fmla="val -49915"/>
              <a:gd name="adj2" fmla="val 6021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7647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Work in pairs!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11560" y="548680"/>
            <a:ext cx="1728192" cy="20882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347864" y="1124744"/>
            <a:ext cx="1728192" cy="20882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5536" y="4005064"/>
            <a:ext cx="1728192" cy="20882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8863908">
            <a:off x="6444208" y="3573016"/>
            <a:ext cx="1728192" cy="20882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19872" y="4005064"/>
            <a:ext cx="1728192" cy="20882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s://papik.pro/uploads/posts/2021-12/1639260276_31-papik-pro-p-mukha-klipart-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07704" y="2780928"/>
            <a:ext cx="1248439" cy="1395879"/>
          </a:xfrm>
          <a:prstGeom prst="rect">
            <a:avLst/>
          </a:prstGeom>
          <a:noFill/>
        </p:spPr>
      </p:pic>
      <p:pic>
        <p:nvPicPr>
          <p:cNvPr id="11" name="Picture 8" descr="https://papik.pro/uploads/posts/2021-12/1639260276_31-papik-pro-p-mukha-klipart-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1716">
            <a:off x="5588664" y="5388505"/>
            <a:ext cx="1288949" cy="1395879"/>
          </a:xfrm>
          <a:prstGeom prst="rect">
            <a:avLst/>
          </a:prstGeom>
          <a:noFill/>
        </p:spPr>
      </p:pic>
      <p:pic>
        <p:nvPicPr>
          <p:cNvPr id="12" name="Picture 8" descr="https://papik.pro/uploads/posts/2021-12/1639260276_31-papik-pro-p-mukha-klipart-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35896" y="980728"/>
            <a:ext cx="693311" cy="775191"/>
          </a:xfrm>
          <a:prstGeom prst="rect">
            <a:avLst/>
          </a:prstGeom>
          <a:noFill/>
        </p:spPr>
      </p:pic>
      <p:sp>
        <p:nvSpPr>
          <p:cNvPr id="3379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07577">
            <a:off x="7451475" y="154620"/>
            <a:ext cx="1246428" cy="179665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 rot="1451133">
            <a:off x="5724128" y="548680"/>
            <a:ext cx="1728192" cy="20882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115616" y="908720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4437112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920" y="1700808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920" y="4437112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08419">
            <a:off x="6084168" y="980728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604997">
            <a:off x="6948264" y="4077072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slugi-alt.speczakaz.info/uploads/ob/378387/imag1.jpg"/>
          <p:cNvPicPr>
            <a:picLocks noChangeAspect="1" noChangeArrowheads="1"/>
          </p:cNvPicPr>
          <p:nvPr/>
        </p:nvPicPr>
        <p:blipFill>
          <a:blip r:embed="rId3" cstate="print"/>
          <a:srcRect l="9450" t="3932"/>
          <a:stretch>
            <a:fillRect/>
          </a:stretch>
        </p:blipFill>
        <p:spPr bwMode="auto">
          <a:xfrm>
            <a:off x="539553" y="1"/>
            <a:ext cx="7791338" cy="6857999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2" y="4005064"/>
          <a:ext cx="4752528" cy="20162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88132"/>
                <a:gridCol w="1188132"/>
                <a:gridCol w="1188132"/>
                <a:gridCol w="1188132"/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</a:t>
                      </a:r>
                      <a:endParaRPr lang="ru-RU" sz="9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42" name="AutoShape 10" descr="https://papik.pro/en/uploads/posts/2022-09/1662148201_3-papik-pro-p-stickers-approval-and-praise-png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papik.pro/en/uploads/posts/2022-09/1662148201_3-papik-pro-p-stickers-approval-and-praise-png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вальная выноска 11"/>
          <p:cNvSpPr/>
          <p:nvPr/>
        </p:nvSpPr>
        <p:spPr>
          <a:xfrm rot="20665108">
            <a:off x="6285682" y="196255"/>
            <a:ext cx="2900647" cy="1897282"/>
          </a:xfrm>
          <a:prstGeom prst="wedgeEllipseCallout">
            <a:avLst>
              <a:gd name="adj1" fmla="val 31154"/>
              <a:gd name="adj2" fmla="val 65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20683699">
            <a:off x="6399766" y="791612"/>
            <a:ext cx="277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 job!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i.pinimg.com/originals/9c/49/04/9c4904c7730fde517a3d2fba6641ff0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024" y="0"/>
            <a:ext cx="9360024" cy="7020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m.englishonlineclub.com/img/abc/colorful-cards/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952662" cy="4464496"/>
          </a:xfrm>
          <a:prstGeom prst="rect">
            <a:avLst/>
          </a:prstGeom>
          <a:noFill/>
        </p:spPr>
      </p:pic>
      <p:pic>
        <p:nvPicPr>
          <p:cNvPr id="31748" name="Picture 4" descr="https://gas-kvas.com/uploads/posts/2023-02/1675671009_gas-kvas-com-p-domashnie-zhivotnie-risunok-dlya-detei-sob-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852936"/>
            <a:ext cx="4005064" cy="4005064"/>
          </a:xfrm>
          <a:prstGeom prst="rect">
            <a:avLst/>
          </a:prstGeom>
          <a:noFill/>
        </p:spPr>
      </p:pic>
      <p:pic>
        <p:nvPicPr>
          <p:cNvPr id="31750" name="Picture 6" descr="https://previews.123rf.com/images/arnica/arnica1302/arnica130200047/17856054-cute-doll-vector-illustration-on-white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2172639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3707904" y="0"/>
            <a:ext cx="5040560" cy="3501008"/>
          </a:xfrm>
          <a:prstGeom prst="wedgeEllipseCallout">
            <a:avLst>
              <a:gd name="adj1" fmla="val -45129"/>
              <a:gd name="adj2" fmla="val 432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https://thumbs.dreamstime.com/z/ragazzo-con-un-idea-24167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491880" cy="48965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4008" y="764704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Thank you girls and boys! We have a great time! Goodbye!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208912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 уроке я узнал (а) … 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861048"/>
            <a:ext cx="8208912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Меня удивило … 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132856"/>
            <a:ext cx="8208912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Было интересно … 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3521" b="2729"/>
          <a:stretch>
            <a:fillRect/>
          </a:stretch>
        </p:blipFill>
        <p:spPr bwMode="auto">
          <a:xfrm>
            <a:off x="251520" y="0"/>
            <a:ext cx="864096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230425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«Экран эмоций»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apik.pro/uploads/posts/2023-02/1676066357_papik-pro-p-tsirkovoi-shater-risunok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3707904" y="0"/>
            <a:ext cx="5040560" cy="3501008"/>
          </a:xfrm>
          <a:prstGeom prst="wedgeEllipseCallout">
            <a:avLst>
              <a:gd name="adj1" fmla="val -45129"/>
              <a:gd name="adj2" fmla="val 432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51920" y="764704"/>
            <a:ext cx="489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Hello! I am Tom. And what’s your name?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thumbs.dreamstime.com/z/ragazzo-con-un-idea-24167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49188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static.wixstatic.com/media/f1b5a1_a9aec95ca6fd47e49a4abcf8031e4ff4~mv2.jpg/v1/fill/w_794,h_528,al_c,lg_1,q_85/f1b5a1_a9aec95ca6fd47e49a4abcf8031e4ff4~mv2.jpg"/>
          <p:cNvPicPr>
            <a:picLocks noChangeAspect="1" noChangeArrowheads="1"/>
          </p:cNvPicPr>
          <p:nvPr/>
        </p:nvPicPr>
        <p:blipFill>
          <a:blip r:embed="rId2" cstate="print"/>
          <a:srcRect r="13097" b="14375"/>
          <a:stretch>
            <a:fillRect/>
          </a:stretch>
        </p:blipFill>
        <p:spPr bwMode="auto">
          <a:xfrm rot="13240055">
            <a:off x="1055513" y="989505"/>
            <a:ext cx="4010644" cy="2627789"/>
          </a:xfrm>
          <a:prstGeom prst="rect">
            <a:avLst/>
          </a:prstGeom>
          <a:noFill/>
        </p:spPr>
      </p:pic>
      <p:pic>
        <p:nvPicPr>
          <p:cNvPr id="16386" name="Picture 2" descr="https://i.pinimg.com/originals/8c/69/25/8c69250df6b607ccff5e1786740b50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5544616" cy="5544616"/>
          </a:xfrm>
          <a:prstGeom prst="rect">
            <a:avLst/>
          </a:prstGeom>
          <a:noFill/>
        </p:spPr>
      </p:pic>
      <p:pic>
        <p:nvPicPr>
          <p:cNvPr id="16390" name="Picture 6" descr="https://citirum.ru/upload/iblock/774/bxdpjz0ap9k6s24on8xagz7rp0ta5yf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3468">
            <a:off x="5405216" y="331625"/>
            <a:ext cx="3543710" cy="230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www.capitale.org.nz/wp-content/uploads/2020/11/Sing-it-with-spirit_Web_Image_1000x625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1287"/>
            <a:ext cx="9144000" cy="58567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260648"/>
            <a:ext cx="518457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My name is … .</a:t>
            </a:r>
            <a:endParaRPr lang="ru-RU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slugi-alt.speczakaz.info/uploads/ob/378387/imag1.jpg"/>
          <p:cNvPicPr>
            <a:picLocks noChangeAspect="1" noChangeArrowheads="1"/>
          </p:cNvPicPr>
          <p:nvPr/>
        </p:nvPicPr>
        <p:blipFill>
          <a:blip r:embed="rId3" cstate="print"/>
          <a:srcRect l="9450" t="3932"/>
          <a:stretch>
            <a:fillRect/>
          </a:stretch>
        </p:blipFill>
        <p:spPr bwMode="auto">
          <a:xfrm>
            <a:off x="539553" y="1"/>
            <a:ext cx="7791338" cy="6857999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2" y="4005064"/>
          <a:ext cx="4752528" cy="20162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88132"/>
                <a:gridCol w="1188132"/>
                <a:gridCol w="1188132"/>
                <a:gridCol w="1188132"/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42" name="AutoShape 10" descr="https://papik.pro/en/uploads/posts/2022-09/1662148201_3-papik-pro-p-stickers-approval-and-praise-png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papik.pro/en/uploads/posts/2022-09/1662148201_3-papik-pro-p-stickers-approval-and-praise-png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вальная выноска 11"/>
          <p:cNvSpPr/>
          <p:nvPr/>
        </p:nvSpPr>
        <p:spPr>
          <a:xfrm rot="20665108">
            <a:off x="6285682" y="196255"/>
            <a:ext cx="2900647" cy="1897282"/>
          </a:xfrm>
          <a:prstGeom prst="wedgeEllipseCallout">
            <a:avLst>
              <a:gd name="adj1" fmla="val 31154"/>
              <a:gd name="adj2" fmla="val 6565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20683699">
            <a:off x="6424949" y="612012"/>
            <a:ext cx="275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Well done!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7054_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59"/>
            <a:ext cx="9143999" cy="6914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slugi-alt.speczakaz.info/uploads/ob/378387/imag1.jpg"/>
          <p:cNvPicPr>
            <a:picLocks noChangeAspect="1" noChangeArrowheads="1"/>
          </p:cNvPicPr>
          <p:nvPr/>
        </p:nvPicPr>
        <p:blipFill>
          <a:blip r:embed="rId3" cstate="print"/>
          <a:srcRect l="9450" t="3932"/>
          <a:stretch>
            <a:fillRect/>
          </a:stretch>
        </p:blipFill>
        <p:spPr bwMode="auto">
          <a:xfrm>
            <a:off x="539553" y="1"/>
            <a:ext cx="7791338" cy="6857999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2" y="4005064"/>
          <a:ext cx="4752528" cy="20162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88132"/>
                <a:gridCol w="1188132"/>
                <a:gridCol w="1188132"/>
                <a:gridCol w="1188132"/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42" name="AutoShape 10" descr="https://papik.pro/en/uploads/posts/2022-09/1662148201_3-papik-pro-p-stickers-approval-and-praise-png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papik.pro/en/uploads/posts/2022-09/1662148201_3-papik-pro-p-stickers-approval-and-praise-png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вальная выноска 11"/>
          <p:cNvSpPr/>
          <p:nvPr/>
        </p:nvSpPr>
        <p:spPr>
          <a:xfrm rot="20665108">
            <a:off x="6285682" y="196255"/>
            <a:ext cx="2900647" cy="1897282"/>
          </a:xfrm>
          <a:prstGeom prst="wedgeEllipseCallout">
            <a:avLst>
              <a:gd name="adj1" fmla="val 31154"/>
              <a:gd name="adj2" fmla="val 6565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20683699">
            <a:off x="6424949" y="612012"/>
            <a:ext cx="275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Well done!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img.freepik.com/premium-vector/cute-happy-kid-clap-hand-cheer-smile_97632-12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img.freepik.com/premium-vector/cute-happy-kid-clap-hand-cheer-smile_97632-12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img.freepik.com/premium-vector/cute-happy-kid-clap-hand-cheer-smile_97632-1074.jpg?w=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s://img.freepik.com/premium-vector/cute-happy-kids-clapping_97632-1052.jpg?w=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6" name="Picture 12" descr="https://media.istockphoto.com/vectors/cute-happy-kid-clap-hand-cheer-smile-vector-id1177587709?k=20&amp;m=1177587709&amp;s=612x612&amp;w=0&amp;h=tzQudlg1_YSp4hSRkixIJNzzK2o6HkcJ9ajq23SH2Ww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08712" cy="6858000"/>
          </a:xfrm>
          <a:prstGeom prst="rect">
            <a:avLst/>
          </a:prstGeom>
          <a:noFill/>
        </p:spPr>
      </p:pic>
      <p:sp>
        <p:nvSpPr>
          <p:cNvPr id="10" name="Овальная выноска 9">
            <a:hlinkClick r:id="rId3" action="ppaction://hlinkfile"/>
          </p:cNvPr>
          <p:cNvSpPr/>
          <p:nvPr/>
        </p:nvSpPr>
        <p:spPr>
          <a:xfrm rot="21416634">
            <a:off x="5341775" y="352110"/>
            <a:ext cx="3483333" cy="1957147"/>
          </a:xfrm>
          <a:prstGeom prst="wedgeEllipseCallout">
            <a:avLst>
              <a:gd name="adj1" fmla="val 31154"/>
              <a:gd name="adj2" fmla="val 656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96136" y="90872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you tired?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93</Words>
  <Application>Microsoft Office PowerPoint</Application>
  <PresentationFormat>Экран (4:3)</PresentationFormat>
  <Paragraphs>34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sony</cp:lastModifiedBy>
  <cp:revision>14</cp:revision>
  <dcterms:created xsi:type="dcterms:W3CDTF">2023-09-27T18:54:11Z</dcterms:created>
  <dcterms:modified xsi:type="dcterms:W3CDTF">2025-07-30T07:05:18Z</dcterms:modified>
</cp:coreProperties>
</file>