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A5D5B-1397-4AD5-A10B-4DB57F9B9828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5B63A-87D8-4273-A576-F8EFC14FD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0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60C-3712-4752-8463-14AEAE5777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F916-D0DF-42F4-B1AB-9D7F46D016D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518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60C-3712-4752-8463-14AEAE5777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F916-D0DF-42F4-B1AB-9D7F46D01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55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60C-3712-4752-8463-14AEAE5777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F916-D0DF-42F4-B1AB-9D7F46D01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676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60C-3712-4752-8463-14AEAE5777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F916-D0DF-42F4-B1AB-9D7F46D016D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6548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60C-3712-4752-8463-14AEAE5777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F916-D0DF-42F4-B1AB-9D7F46D01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0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60C-3712-4752-8463-14AEAE5777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F916-D0DF-42F4-B1AB-9D7F46D016D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5694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60C-3712-4752-8463-14AEAE5777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F916-D0DF-42F4-B1AB-9D7F46D01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178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60C-3712-4752-8463-14AEAE5777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F916-D0DF-42F4-B1AB-9D7F46D01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48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60C-3712-4752-8463-14AEAE5777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F916-D0DF-42F4-B1AB-9D7F46D01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5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60C-3712-4752-8463-14AEAE5777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F916-D0DF-42F4-B1AB-9D7F46D01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28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60C-3712-4752-8463-14AEAE5777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F916-D0DF-42F4-B1AB-9D7F46D01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28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60C-3712-4752-8463-14AEAE5777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F916-D0DF-42F4-B1AB-9D7F46D01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67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60C-3712-4752-8463-14AEAE5777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F916-D0DF-42F4-B1AB-9D7F46D01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4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60C-3712-4752-8463-14AEAE5777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F916-D0DF-42F4-B1AB-9D7F46D01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29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60C-3712-4752-8463-14AEAE5777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F916-D0DF-42F4-B1AB-9D7F46D01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00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60C-3712-4752-8463-14AEAE5777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F916-D0DF-42F4-B1AB-9D7F46D01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2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60C-3712-4752-8463-14AEAE5777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F916-D0DF-42F4-B1AB-9D7F46D01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38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B43060C-3712-4752-8463-14AEAE5777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FF5F916-D0DF-42F4-B1AB-9D7F46D01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092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8274" y="1632857"/>
            <a:ext cx="101237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Исследовательское задание: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«Изучение механического состава и кислотности почв родного села»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4537" y="352697"/>
            <a:ext cx="4846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дистанционный проект</a:t>
            </a:r>
          </a:p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«Здесь Родины моей начало…»</a:t>
            </a:r>
          </a:p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2-й этап</a:t>
            </a:r>
          </a:p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категория: 1-4 классы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3862" y="4373377"/>
            <a:ext cx="4153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«Огоньки»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МОУ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Брейтовской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</a:t>
            </a: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Карсакова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Е.Н.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5917474"/>
            <a:ext cx="240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г, с. Брейтово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9A191D-5A8B-4EA8-A1A3-0FFC2C63A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6" y="2909480"/>
            <a:ext cx="4153989" cy="3007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37FD71-2136-41BF-8BC4-4CCE24FFD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4" y="181329"/>
            <a:ext cx="2721259" cy="1816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3395096-5800-4355-A6C8-59621825E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487" y="260024"/>
            <a:ext cx="2611791" cy="1737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065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9058" y="357442"/>
            <a:ext cx="4612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Опыт 4. Определение кислотности почвы.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892" y="875212"/>
            <a:ext cx="10907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опыте поместили 10 г почвы в колбу. Добавили 25 мл дистиллированной воды. Закрыли колбу пробкой, встряхнули и отстояли содержимое в течение 3 часов. Отфильтровали содержимое колбы в стеклянный стаканчик, получили немного прозрачного почвенного раствора. С помощью индикаторной бумаги определили кислотность почвы: обмакнули бумажку в полученный раствор, подержали 5-10 сек. и сравнили цвет индикатора со шкалой. Определили тип кислотности, сравнив почвенный образец с данными таблицы.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0ADF0B-1A03-4B65-A29A-E21C34EDD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2" y="2658442"/>
            <a:ext cx="1593791" cy="2011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5EA091-96A3-4CAB-AB76-5B46A0F59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294" y="4566482"/>
            <a:ext cx="1726271" cy="2177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66616EA-97E7-43F5-81C8-DB574D3C8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293" y="2658442"/>
            <a:ext cx="1855481" cy="199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64E977B-84BF-4FCD-BFFB-3E4636CD9D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52" y="2585230"/>
            <a:ext cx="1695663" cy="215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F77DA40-3D61-4DC0-BE02-5FE8A576CB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706" y="4480133"/>
            <a:ext cx="1718587" cy="226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9523919-FD9B-4707-BD4A-A19C6E4395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16" y="4566483"/>
            <a:ext cx="1726271" cy="2177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8263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8DDD45-81AB-4861-9100-7C5D77C5D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079" y="1029555"/>
            <a:ext cx="2027475" cy="248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F7D9A0D-BE8E-4D6A-A15A-8E8365156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500" y="1084907"/>
            <a:ext cx="1842072" cy="2596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1765B88-1872-416A-93F5-B75EC08D1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536" y="3773948"/>
            <a:ext cx="1704513" cy="251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58AD59D-2CE8-458F-A896-FA77C1DF4C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6" y="1140261"/>
            <a:ext cx="1451423" cy="248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90DAA5E-89CF-41C3-89E4-F5A102A13C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88" y="968761"/>
            <a:ext cx="2027476" cy="2541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0A7C335-2B14-43FF-BBB4-5939684B11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46" y="3773948"/>
            <a:ext cx="2107047" cy="2574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692ACCE-E533-4BF5-9081-EEA64DE9D5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442" y="1035423"/>
            <a:ext cx="2027475" cy="2541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028378E-2597-4DE9-846D-7E0FD222B163}"/>
              </a:ext>
            </a:extLst>
          </p:cNvPr>
          <p:cNvSpPr txBox="1"/>
          <p:nvPr/>
        </p:nvSpPr>
        <p:spPr>
          <a:xfrm>
            <a:off x="3622088" y="292963"/>
            <a:ext cx="6001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№4. Определение кислотности почвы.</a:t>
            </a:r>
          </a:p>
        </p:txBody>
      </p:sp>
    </p:spTree>
    <p:extLst>
      <p:ext uri="{BB962C8B-B14F-4D97-AF65-F5344CB8AC3E}">
        <p14:creationId xmlns:p14="http://schemas.microsoft.com/office/powerpoint/2010/main" val="424241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158655"/>
            <a:ext cx="1158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Вывод: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кислотность почвы в данном опыте по шкале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меньше 4,5, степень кислотности почвы – сильнокислая. Хорошо будут расти на такой почве люпины, кипрей узколистный (иван-чай), и растения семейства Вересковые. Не любят кислую почву такие культуры: белокочанная капуста, свекла, сельдерей, перец, шпинат, пастернак, лук. Некоторые растения дают низкий урожай в сильнокислой почве: огородные культуры и косточковые деревья.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4950" y="2690948"/>
            <a:ext cx="11390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Для того, чтобы снизить кислотность почвы в неё можно вносить золу, известь-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пушонку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доломитовую или костную муку. 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D8FE84-EF68-47C0-AC3B-039A86677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594" y="3455402"/>
            <a:ext cx="5498555" cy="2821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6785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8843" y="169817"/>
            <a:ext cx="796834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Все опыты проведены, мы изучили почву: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Состав, кислотность, структура, влагоёмкость.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Уверенно сказать хотим потомству –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родном селе жить МОЖНО стойко!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62551" y="5786847"/>
            <a:ext cx="4294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825AA1-5829-475A-B53C-EE51B69E2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19" y="2508919"/>
            <a:ext cx="2948389" cy="3093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851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1704" y="311770"/>
            <a:ext cx="10489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Цель исследования: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исследование механического состава выбранного нами образца почвы (из теплицы одного участника проекта), определить её структуру, влагоёмкость и кислотность, определить характер почвы на основе полученных данных.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1704" y="1243961"/>
            <a:ext cx="1025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Оборудование: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весы электронные, лупа, колба с пробкой, пульверизатор, универсальная индикаторная бумага, марля, миска, прозрачный пластиковый стакан.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AEBFAD-7E3E-4012-93DD-2DDC687CF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866" y="4254301"/>
            <a:ext cx="3619573" cy="2478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7D701B-C9D9-4DC5-A683-DDE6734F5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7" y="4337852"/>
            <a:ext cx="3850584" cy="2311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BD6438B-EDC2-424C-B908-C6E5C86BF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811" y="2072610"/>
            <a:ext cx="4227055" cy="2401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69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9612" y="287383"/>
            <a:ext cx="853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Опыт 1. Определение механического состава почвы.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852" y="875211"/>
            <a:ext cx="1154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ходе проведения опыта была взята почва из теплицы одного участника проекта. Немного почвы увлажнили из пульверизатора и дали воде впитаться. Скатали увлажнённую почву в ладонях и определили её механический состав по таблице.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ADDEC6-239D-4EEA-B912-522624A8F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251" y="2696113"/>
            <a:ext cx="2066544" cy="27553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E142FF-2B52-4527-9CA8-5916EE651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25" y="1880962"/>
            <a:ext cx="2097024" cy="27188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6B450FC-958B-4720-8DB2-9729DACFF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246" y="2696113"/>
            <a:ext cx="2042160" cy="27188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E433598-FB0F-4D1E-AD8B-8A5FFE321D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48" y="1874866"/>
            <a:ext cx="2042160" cy="27310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94493FE-7521-4132-AFB4-1AF83F7F31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871" y="1874866"/>
            <a:ext cx="1975104" cy="26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02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329" y="261257"/>
            <a:ext cx="10946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Вывод: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почва, взятая для опыта из теплицы одного участника проекта скатывается в толстую колбаску, которая ломается при изгибании является лёгкой суглинистой.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0160" y="1702501"/>
            <a:ext cx="1001921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«+»:                                                                «-»: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</a:t>
            </a:r>
          </a:p>
          <a:p>
            <a:pPr marL="285750" indent="-285750">
              <a:buFontTx/>
              <a:buChar char="-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поддаётся обработке;                               - может иметь кислую реакцию;</a:t>
            </a:r>
          </a:p>
          <a:p>
            <a:pPr marL="285750" indent="-285750">
              <a:buFontTx/>
              <a:buChar char="-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много питательных элементов;      - из-за рыхлости верхний почвенный</a:t>
            </a:r>
          </a:p>
          <a:p>
            <a:pPr marL="285750" indent="-285750">
              <a:buFontTx/>
              <a:buChar char="-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высокими показателями                     слой не удерживает полезные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водо- и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воздухопроводимости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                   ингредиенты. </a:t>
            </a:r>
          </a:p>
          <a:p>
            <a:pPr marL="285750" indent="-285750">
              <a:buFontTx/>
              <a:buChar char="-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сохраняет влагу.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4B2BCE-2EFE-43E1-9236-F23A846ED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9" y="4123607"/>
            <a:ext cx="4976131" cy="2582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4189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87383" y="435819"/>
            <a:ext cx="4417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Опыт 2. Определение структуры почвы.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1881" y="1018292"/>
            <a:ext cx="10215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Для проведения опыта была взята сухая почва, разложенная тонким слоем на листе бумаги и лупа, с помощью которой участники проекта рассматривали почву. Затем добавили немного воды из пульверизатора в почву и снова разглядели её под лупой.  Отметили структуру почвы.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87C960-B703-48EB-A2A7-926C33E88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473" y="2088968"/>
            <a:ext cx="1904159" cy="2435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E835DE6-6DDF-4244-B3FF-5D9289E32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923" y="2037364"/>
            <a:ext cx="1470968" cy="222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205BE97-C068-4A7F-BA7E-A2BE71DF0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500" y="4106744"/>
            <a:ext cx="2089958" cy="2680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5090BF1-0138-44C8-A475-4AEB6E006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5" y="4035552"/>
            <a:ext cx="2777701" cy="282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F90C27E-6D2B-4031-82B8-3F5713ECE8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283" y="4258704"/>
            <a:ext cx="2008975" cy="2569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1C15BC5-461E-4E49-97F5-F3556B0509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10" y="2349835"/>
            <a:ext cx="2456688" cy="1530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C5981E4-C0EC-4BC4-8BE1-55BB67D48A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66" y="2154763"/>
            <a:ext cx="2306368" cy="222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3889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9769" y="170545"/>
            <a:ext cx="10485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почва бесструктурная. Она состоит из очень мелких частиц, корней и листьев растений. Такая почва образует липкую массу, между частицами которой плохо проникает воздух. Для развития растений такая почва неблагоприятна.  Она неплодородна.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1" y="1740205"/>
            <a:ext cx="116585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E87D3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«+»:                                                                              «-»:</a:t>
            </a:r>
          </a:p>
          <a:p>
            <a:pPr lvl="0"/>
            <a:r>
              <a:rPr lang="ru-RU" sz="2000" b="1" dirty="0">
                <a:solidFill>
                  <a:srgbClr val="E87D3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растут посевы многолетних трав              - нет запаса питательных веществ;</a:t>
            </a:r>
          </a:p>
          <a:p>
            <a:r>
              <a:rPr lang="ru-RU" sz="2000" b="1" dirty="0">
                <a:solidFill>
                  <a:srgbClr val="E87D3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(клевер и с тимофеевкой), </a:t>
            </a:r>
            <a:r>
              <a:rPr lang="ru-RU" sz="2000" b="1" dirty="0" err="1">
                <a:solidFill>
                  <a:srgbClr val="E87D3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сидеральные</a:t>
            </a:r>
            <a:r>
              <a:rPr lang="ru-RU" sz="2000" b="1" dirty="0">
                <a:solidFill>
                  <a:srgbClr val="E87D3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мало воздуха;</a:t>
            </a:r>
          </a:p>
          <a:p>
            <a:pPr lvl="0"/>
            <a:r>
              <a:rPr lang="ru-RU" sz="2000" b="1" dirty="0">
                <a:solidFill>
                  <a:srgbClr val="E87D3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культуры.                                                                     - не впитывает воду;</a:t>
            </a:r>
          </a:p>
          <a:p>
            <a:pPr lvl="0"/>
            <a:r>
              <a:rPr lang="ru-RU" sz="2000" b="1" dirty="0">
                <a:solidFill>
                  <a:srgbClr val="E87D3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- легко выдувается и вымывается;</a:t>
            </a:r>
          </a:p>
          <a:p>
            <a:pPr lvl="0"/>
            <a:r>
              <a:rPr lang="ru-RU" sz="2000" b="1" dirty="0">
                <a:solidFill>
                  <a:srgbClr val="E87D3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- под влиянием осадков способна заплывать и   </a:t>
            </a:r>
          </a:p>
          <a:p>
            <a:pPr lvl="0"/>
            <a:r>
              <a:rPr lang="ru-RU" sz="2000" b="1" dirty="0">
                <a:solidFill>
                  <a:srgbClr val="E87D3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образовывать корку, что отрицательно         </a:t>
            </a:r>
          </a:p>
          <a:p>
            <a:pPr lvl="0"/>
            <a:r>
              <a:rPr lang="ru-RU" sz="2000" b="1" dirty="0">
                <a:solidFill>
                  <a:srgbClr val="E87D3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влияет на развитие растений.</a:t>
            </a:r>
          </a:p>
          <a:p>
            <a:pPr lvl="0"/>
            <a:r>
              <a:rPr lang="ru-RU" sz="2000" b="1" dirty="0">
                <a:solidFill>
                  <a:srgbClr val="E87D3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lvl="0"/>
            <a:r>
              <a:rPr lang="ru-RU" sz="2000" b="1" dirty="0">
                <a:solidFill>
                  <a:srgbClr val="E87D3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C92A43-541E-46EE-80BD-0ECA2937C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9" y="3184506"/>
            <a:ext cx="4536489" cy="3196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2789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37040" y="305191"/>
            <a:ext cx="4726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Опыт 3. Определение влагоёмкости почвы.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3143" y="881742"/>
            <a:ext cx="11038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Для опыта взяли небольшой пластиковый стакан, срезали у него дно и закрыли место среза марлей. Взвесили пустой стакан и результат записали в таблицу. Поместили в стакан  сухую почву (менее половины), взвесили и записали результат в таблицу. Поставили стакан с почвой в миску с водой и оставили на три часа. Когда вся почва пропиталась водой, дали стечь ей и взвесили стакан с почвой, результат записали в таблицу. Определили, сколько воды поглотила почва.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2012DE-B79C-476D-B491-B6E2F21D5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24" y="2574516"/>
            <a:ext cx="2515746" cy="33566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9D4A465-D7E1-4B9D-8054-D0E6E2D7A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82" y="2574515"/>
            <a:ext cx="3000658" cy="224890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80076EF-B9F2-459C-8459-5D60B99E8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391" y="2566289"/>
            <a:ext cx="2514015" cy="335666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E2F51B5-D210-439D-A896-65F0B6D0E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188" y="2566287"/>
            <a:ext cx="2515746" cy="33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9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7F1BEF-0C66-40C6-87CE-BB9D7B6E0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36" y="3858290"/>
            <a:ext cx="2042160" cy="271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3AF6007-B3C4-42AC-8F99-55C2671B6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53" y="968786"/>
            <a:ext cx="2090928" cy="279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D63070F-AED1-4795-8CD5-EEB5E880E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86" y="968786"/>
            <a:ext cx="2097024" cy="279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0606C5E-ED9F-4EDB-B964-45765B40E9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06" y="3809522"/>
            <a:ext cx="2109216" cy="2816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EFB8C2-AEA5-436D-8516-74355236DB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20" y="905552"/>
            <a:ext cx="2090928" cy="279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A873672-D3AA-483D-B6E7-B819CBD3FA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002" y="905552"/>
            <a:ext cx="2097024" cy="279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8281138-3577-4CB0-A28F-79D3B8E929E1}"/>
              </a:ext>
            </a:extLst>
          </p:cNvPr>
          <p:cNvSpPr txBox="1"/>
          <p:nvPr/>
        </p:nvSpPr>
        <p:spPr>
          <a:xfrm>
            <a:off x="3808520" y="295360"/>
            <a:ext cx="587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№3. Определение влагоёмкости почвы.</a:t>
            </a:r>
          </a:p>
        </p:txBody>
      </p:sp>
    </p:spTree>
    <p:extLst>
      <p:ext uri="{BB962C8B-B14F-4D97-AF65-F5344CB8AC3E}">
        <p14:creationId xmlns:p14="http://schemas.microsoft.com/office/powerpoint/2010/main" val="1622230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7700" y="506301"/>
            <a:ext cx="11059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результаты влагоёмкости почвы совпадают с данными из первого опыта по определению механического состава почвы. Почва является легкосуглинистой и её влагоёмкость получилась 25%.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D87773-FA16-46B0-955F-CA3975FFC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910" y="2261216"/>
            <a:ext cx="5811943" cy="383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4360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476</TotalTime>
  <Words>727</Words>
  <Application>Microsoft Office PowerPoint</Application>
  <PresentationFormat>Широкоэкранный</PresentationFormat>
  <Paragraphs>50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Century Gothic</vt:lpstr>
      <vt:lpstr>Monotype Corsiva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</dc:title>
  <dc:creator>Екатерина</dc:creator>
  <cp:lastModifiedBy>User Windows</cp:lastModifiedBy>
  <cp:revision>42</cp:revision>
  <dcterms:created xsi:type="dcterms:W3CDTF">2024-12-16T17:17:05Z</dcterms:created>
  <dcterms:modified xsi:type="dcterms:W3CDTF">2024-12-19T16:49:12Z</dcterms:modified>
</cp:coreProperties>
</file>