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2" autoAdjust="0"/>
    <p:restoredTop sz="94660"/>
  </p:normalViewPr>
  <p:slideViewPr>
    <p:cSldViewPr snapToGrid="0">
      <p:cViewPr>
        <p:scale>
          <a:sx n="76" d="100"/>
          <a:sy n="76" d="100"/>
        </p:scale>
        <p:origin x="33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AF56B-F840-A169-55E8-8676B24F0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EAEC10-660E-9D04-F66B-9CC0474C5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495721-8997-D483-69A0-21A90438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9FDA6-2094-B5CE-475B-CFAFA5D7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11DB1-59B1-D0EB-C490-7E3BCF20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6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0810E-2FFA-98DA-3EA2-CFBBA8DF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56FCDD-A07A-0721-A3EC-666737CD5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55040C-8815-7811-AD9E-8409173B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437EF-883C-2E49-3597-D55C6279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64299-46AA-E041-3B3F-1BB48F01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9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D1A806-B26F-BF88-D071-2ECFCBAB1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493D70-1C62-A06C-5BD7-879FBE48F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11E11-BE49-CFEE-297E-889C8C2B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49FC8-BBE3-E543-F6B4-3FDACFD1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10F80-6318-C400-7B8F-9BB420F3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8E750-1E54-2CB8-3914-32D9F004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63DCE1-9AA7-6F2A-2460-B6F72FBF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30C55-C90C-4EBB-256D-93338266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B69747-DAE6-35E9-F621-5BCD7AFD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F3361-9C1D-7302-97B9-50694BD5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4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0E89-9B27-7C4D-5EA9-99D61384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9C9C4D-7F16-9B32-B4AB-4CE6A82C4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5E15E-1FDA-6A4D-A512-9C767782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03C74-E276-26AC-301F-0C75B153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B69D1-55DE-BCCA-C97A-707C1727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5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A234C-12C6-964E-DD15-DA507797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F3359-F293-7116-6CFC-A185F84FC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EA93-51A7-9025-C640-A469F6C44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DD3DFE-E962-FB91-B1C9-08AEC5D8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49DA1-D79D-8BEC-C8AF-505E7489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4CC976-E62D-087E-4069-2C13B293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5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413F1-54F7-1AF4-5E8F-F366BFFE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0AE5AD-6416-15EF-764B-6B1C3A4ED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485E0E-3ACC-6CC8-1CF7-01D107045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7FE7C1-4AD1-08F3-2B7E-6531507A6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E0E611-7DD6-A5B1-109A-2EE04AAF1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07C14D-A9B9-EC99-7278-4537BAF9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B3D627-9298-D69C-7FA4-7E955D02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9CB37-1C8B-AEE1-DD1E-2B3AF7FF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B7740-EA4D-7FB4-1020-375F5AA7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BAC793-B312-9DB3-CE1D-AF34C1CD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B6C222-D82A-C3B0-6F62-E7517C83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44141F-3F22-6E84-C0BA-A0CE0CCD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8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55DA0D-6BB4-D9AA-0334-BF998A14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4DAA51-926A-3004-5FD1-A51B2C57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257C4E-43F7-87BF-79C7-BC306EB2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413A1-C5D2-FCEC-D396-EE6427D8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E9DB6-8252-1F32-1C0B-E2879CFB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C7FBA7-EF13-3B0C-42CE-D584CFA6B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C0792F-C3E7-5E09-C173-4A1FCF52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DD084-F0C4-BAA0-A2E8-4C88D587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5CD954-1DED-4499-1F6A-3E40FB50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7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AD415-9A7F-2FA7-94EB-C0EAD2A7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CF29CF-5392-E6E8-6862-C5FED6A9B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F3DE1B-CBEC-32D6-0E9A-06D6784D3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32B6D6-3953-15F1-8E40-D20753E7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84D7EF-3ABF-AA15-A521-F23928F0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FBCC8E-C703-8507-AF86-69054DB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8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1BD32-B187-4E4C-633B-2D1155D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4294C8-B9D8-99C4-17CF-AC1D82B33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B9C68-E94C-B55E-7C0D-44965CBD8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F7BE-1646-4FA7-9727-9AC5567F1BD0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C322D-ECE5-CD37-740F-D62D2EFD5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F4396-11CF-E1BC-7EEB-AD4BD1888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0CB2-A513-4821-888D-D1283159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6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ebp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76F455-4095-6A05-8D23-F8D20CDCC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DE19D2-E2B7-CE2E-77A4-E40E234884EA}"/>
              </a:ext>
            </a:extLst>
          </p:cNvPr>
          <p:cNvSpPr txBox="1"/>
          <p:nvPr/>
        </p:nvSpPr>
        <p:spPr>
          <a:xfrm>
            <a:off x="381000" y="381000"/>
            <a:ext cx="5067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Экскурсия по Брейтовскому краю</a:t>
            </a:r>
          </a:p>
        </p:txBody>
      </p:sp>
    </p:spTree>
    <p:extLst>
      <p:ext uri="{BB962C8B-B14F-4D97-AF65-F5344CB8AC3E}">
        <p14:creationId xmlns:p14="http://schemas.microsoft.com/office/powerpoint/2010/main" val="42349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C81B3D-D9B2-77C2-2087-C8AA455D6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932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4E042B-EAD8-9339-613F-D1F2EECB4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03" y="2813408"/>
            <a:ext cx="2797071" cy="420144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708420-D1DC-5AB3-FA5D-7B93BBFB4CFC}"/>
              </a:ext>
            </a:extLst>
          </p:cNvPr>
          <p:cNvSpPr txBox="1"/>
          <p:nvPr/>
        </p:nvSpPr>
        <p:spPr>
          <a:xfrm>
            <a:off x="2606039" y="523632"/>
            <a:ext cx="66645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Церковь во имя</a:t>
            </a: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святого великомученика Димитрия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Солунского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80214F-4609-1051-C088-AA4C92634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77" y="2813408"/>
            <a:ext cx="5922757" cy="4195286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3769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EDAA5-99A2-85AF-CAB7-4B1199F62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F3E5C5-A75D-8D32-2452-34F3B05E4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4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CF7F0E-5431-FEDD-D4CE-09DB5AA2B4BE}"/>
              </a:ext>
            </a:extLst>
          </p:cNvPr>
          <p:cNvSpPr txBox="1"/>
          <p:nvPr/>
        </p:nvSpPr>
        <p:spPr>
          <a:xfrm>
            <a:off x="2281897" y="126609"/>
            <a:ext cx="7628206" cy="2153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6000" b="1" kern="100" dirty="0">
                <a:ln w="28575">
                  <a:solidFill>
                    <a:schemeClr val="bg1"/>
                  </a:solidFill>
                </a:ln>
                <a:solidFill>
                  <a:srgbClr val="40404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Мемориал Великой Отечественной войны</a:t>
            </a:r>
            <a:endParaRPr lang="ru-RU" sz="6000" kern="100" dirty="0">
              <a:ln w="28575"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337" y="2557183"/>
            <a:ext cx="3042168" cy="4060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433" y="2557183"/>
            <a:ext cx="5218628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3A0EB6-CB1F-599A-C612-CB1474DEC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2E9B03-80C3-50FF-910A-4F0D1C1CAE1D}"/>
              </a:ext>
            </a:extLst>
          </p:cNvPr>
          <p:cNvSpPr txBox="1"/>
          <p:nvPr/>
        </p:nvSpPr>
        <p:spPr>
          <a:xfrm>
            <a:off x="2640623" y="739423"/>
            <a:ext cx="6910754" cy="12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7200" b="1" kern="100" dirty="0">
                <a:ln w="28575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Памятный крест</a:t>
            </a:r>
            <a:endParaRPr lang="ru-RU" sz="7200" kern="100" dirty="0">
              <a:ln w="28575"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990" y="2031123"/>
            <a:ext cx="5938019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2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1E058-5C76-91F0-2D58-5F1275F8A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FD62D7-FB04-1C49-02DE-8C704281A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"/>
            <a:ext cx="12192000" cy="6851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A2F09-F4B1-0466-D024-338B182DE731}"/>
              </a:ext>
            </a:extLst>
          </p:cNvPr>
          <p:cNvSpPr txBox="1"/>
          <p:nvPr/>
        </p:nvSpPr>
        <p:spPr>
          <a:xfrm>
            <a:off x="720945" y="98313"/>
            <a:ext cx="99739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b="1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Рыбинское водохранилище</a:t>
            </a:r>
            <a:endParaRPr lang="ru-RU" sz="8000" dirty="0">
              <a:ln w="28575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539" y="2797251"/>
            <a:ext cx="5803895" cy="3834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340" y="657164"/>
            <a:ext cx="2469094" cy="1847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033" y="4069342"/>
            <a:ext cx="4576116" cy="25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DF651-195F-F73E-F499-4070F6040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639A1-0A9B-407E-B85F-25C3731A0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90B24-D302-FB7C-863E-FC22C2CAD73C}"/>
              </a:ext>
            </a:extLst>
          </p:cNvPr>
          <p:cNvSpPr txBox="1"/>
          <p:nvPr/>
        </p:nvSpPr>
        <p:spPr>
          <a:xfrm>
            <a:off x="4774436" y="464263"/>
            <a:ext cx="680939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Брейтовский дом культуры</a:t>
            </a:r>
            <a:endParaRPr lang="ru-RU" sz="6600" dirty="0">
              <a:ln w="28575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C96A48-C8B3-9193-8574-A33A1114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3" y="3226093"/>
            <a:ext cx="8839316" cy="3279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F6EF90-B352-25CA-F068-A0D5D4E43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3" y="218800"/>
            <a:ext cx="3974122" cy="26477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65636E-B9D0-F821-63D5-DFB0DAFBE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41" y="2348385"/>
            <a:ext cx="2338317" cy="41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8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12564-E401-EBEA-0E01-B8EE243F6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B14DF9-C8F1-46E5-8689-D9E0E8DF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5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D0BCB5-2267-A85E-2181-50E3034D0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86" y="3599366"/>
            <a:ext cx="4571429" cy="30476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6DF58A-1A49-81BD-7B2D-AC042A192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4" y="3599366"/>
            <a:ext cx="4579755" cy="30476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C8E1DF-D14F-5F48-75F0-E615B0E21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16" y="801859"/>
            <a:ext cx="3524099" cy="23451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BB3C29-3A71-8A0B-BD2A-53EFB2DE2923}"/>
              </a:ext>
            </a:extLst>
          </p:cNvPr>
          <p:cNvSpPr txBox="1"/>
          <p:nvPr/>
        </p:nvSpPr>
        <p:spPr>
          <a:xfrm>
            <a:off x="763829" y="338380"/>
            <a:ext cx="85367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ln w="28575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Центральная</a:t>
            </a:r>
            <a:endParaRPr lang="ru-RU" sz="6000" dirty="0">
              <a:ln w="28575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43A97C-1869-F4D1-71CC-7CC299E96111}"/>
              </a:ext>
            </a:extLst>
          </p:cNvPr>
          <p:cNvSpPr txBox="1"/>
          <p:nvPr/>
        </p:nvSpPr>
        <p:spPr>
          <a:xfrm>
            <a:off x="2490121" y="1354043"/>
            <a:ext cx="6231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BF9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ln w="28575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Районная</a:t>
            </a:r>
            <a:endParaRPr lang="ru-RU" sz="6000" dirty="0">
              <a:ln w="28575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282E7E-25B1-8512-5CC8-46C595278BCF}"/>
              </a:ext>
            </a:extLst>
          </p:cNvPr>
          <p:cNvSpPr txBox="1"/>
          <p:nvPr/>
        </p:nvSpPr>
        <p:spPr>
          <a:xfrm>
            <a:off x="3568028" y="2313078"/>
            <a:ext cx="6231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ln w="28575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</a:t>
            </a:r>
            <a:endParaRPr lang="ru-RU" dirty="0">
              <a:ln w="28575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70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9E19-328A-AF14-B9A5-A4F321280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4CAB75-4729-396F-80C5-5FA3B762B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39C64A-1BED-F320-7F54-3C722D8A4AAF}"/>
              </a:ext>
            </a:extLst>
          </p:cNvPr>
          <p:cNvSpPr txBox="1"/>
          <p:nvPr/>
        </p:nvSpPr>
        <p:spPr>
          <a:xfrm>
            <a:off x="2781886" y="633046"/>
            <a:ext cx="6418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Часовня Николая Чудотворца</a:t>
            </a:r>
            <a:endParaRPr lang="ru-RU" sz="6000" dirty="0">
              <a:ln w="28575"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FFCC56-19FF-AC1A-9986-500A30D32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2" y="1864619"/>
            <a:ext cx="3005796" cy="45169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88266B-4544-7710-8FF7-42D5868D4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40" y="3010693"/>
            <a:ext cx="5032937" cy="33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6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8CEC-7163-1F5D-86D8-FBC253D76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23E2899-71B8-547B-28B1-917403FC7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752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ACF6C3-94C2-7842-CE99-056FC2FD70CA}"/>
              </a:ext>
            </a:extLst>
          </p:cNvPr>
          <p:cNvSpPr txBox="1"/>
          <p:nvPr/>
        </p:nvSpPr>
        <p:spPr>
          <a:xfrm>
            <a:off x="1841255" y="613375"/>
            <a:ext cx="9991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kern="100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 и проживание</a:t>
            </a:r>
            <a:endParaRPr lang="ru-RU" sz="7200" dirty="0">
              <a:ln w="28575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5372B5-8D76-91F7-9515-C34B18E6B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14" y="2496132"/>
            <a:ext cx="1847850" cy="2466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C52EB5-17E2-7515-8CA7-B4E554021A8A}"/>
              </a:ext>
            </a:extLst>
          </p:cNvPr>
          <p:cNvSpPr txBox="1"/>
          <p:nvPr/>
        </p:nvSpPr>
        <p:spPr>
          <a:xfrm>
            <a:off x="995289" y="5241179"/>
            <a:ext cx="2788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гостевой дом «Брейтово» в селе </a:t>
            </a:r>
            <a:r>
              <a:rPr lang="ru-RU" sz="2400" b="1" kern="100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Ножовники</a:t>
            </a:r>
            <a:endParaRPr lang="ru-RU" sz="24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D4ADB7-8F84-343B-7CCC-C9226A87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51" y="2496132"/>
            <a:ext cx="2619375" cy="1743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7B417F-31C4-BC88-D0BB-E81896F24364}"/>
              </a:ext>
            </a:extLst>
          </p:cNvPr>
          <p:cNvSpPr txBox="1"/>
          <p:nvPr/>
        </p:nvSpPr>
        <p:spPr>
          <a:xfrm>
            <a:off x="4989194" y="4362942"/>
            <a:ext cx="1847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отель «</a:t>
            </a:r>
            <a:r>
              <a:rPr lang="ru-RU" sz="2400" b="1" kern="100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Чеснава</a:t>
            </a:r>
            <a:r>
              <a:rPr lang="ru-RU" sz="2400" b="1" kern="1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в Брейтове </a:t>
            </a:r>
            <a:endParaRPr lang="ru-RU" sz="2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AD50C-1225-4BCF-6B0F-368730A1B9C5}"/>
              </a:ext>
            </a:extLst>
          </p:cNvPr>
          <p:cNvSpPr txBox="1"/>
          <p:nvPr/>
        </p:nvSpPr>
        <p:spPr>
          <a:xfrm>
            <a:off x="8732223" y="4109503"/>
            <a:ext cx="19647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 «</a:t>
            </a:r>
            <a:r>
              <a:rPr lang="ru-RU" sz="2400" b="1" kern="100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Сить</a:t>
            </a:r>
            <a:r>
              <a:rPr lang="ru-RU" sz="2400" b="1" kern="1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в Брейтове</a:t>
            </a:r>
            <a:endParaRPr lang="ru-RU" sz="24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976BD5-7B3D-9687-B7E6-BAB9F5272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73" y="2496132"/>
            <a:ext cx="2933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74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53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Борзова</dc:creator>
  <cp:lastModifiedBy>Татьяна Борзова</cp:lastModifiedBy>
  <cp:revision>3</cp:revision>
  <dcterms:created xsi:type="dcterms:W3CDTF">2025-02-10T22:22:22Z</dcterms:created>
  <dcterms:modified xsi:type="dcterms:W3CDTF">2025-02-11T00:52:01Z</dcterms:modified>
</cp:coreProperties>
</file>