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68" r:id="rId7"/>
    <p:sldId id="273" r:id="rId8"/>
    <p:sldId id="269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767" autoAdjust="0"/>
  </p:normalViewPr>
  <p:slideViewPr>
    <p:cSldViewPr>
      <p:cViewPr>
        <p:scale>
          <a:sx n="100" d="100"/>
          <a:sy n="100" d="100"/>
        </p:scale>
        <p:origin x="-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60648"/>
            <a:ext cx="8856984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Муниципальный дистанционный проект «Здесь Родины моей начало…»</a:t>
            </a:r>
            <a:br>
              <a:rPr lang="ru-RU" sz="2000" dirty="0" smtClean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«Символика Брейтовского района»</a:t>
            </a:r>
            <a:r>
              <a:rPr lang="ru-RU" sz="2000" dirty="0" smtClean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Возрастная номинация: дошкольники</a:t>
            </a:r>
            <a:endParaRPr lang="ru-RU" sz="2000" dirty="0">
              <a:latin typeface="Times New Roman" panose="02020603050405020304" pitchFamily="18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24877" y="5683696"/>
            <a:ext cx="5508104" cy="1052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«Улыбка»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команды: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«Юные патриоты»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команды: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Е.Г.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9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/>
          <a:stretch/>
        </p:blipFill>
        <p:spPr bwMode="auto">
          <a:xfrm>
            <a:off x="240674" y="954765"/>
            <a:ext cx="4054140" cy="540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Заключительный этап. Обсуждение своей работы.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t="11631" r="13860" b="11938"/>
          <a:stretch/>
        </p:blipFill>
        <p:spPr bwMode="auto">
          <a:xfrm>
            <a:off x="4417731" y="954765"/>
            <a:ext cx="3864816" cy="540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4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t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84482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3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Занятие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31902" r="4430" b="31286"/>
          <a:stretch/>
        </p:blipFill>
        <p:spPr bwMode="auto">
          <a:xfrm>
            <a:off x="251520" y="771462"/>
            <a:ext cx="8712967" cy="308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4149080"/>
            <a:ext cx="8712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занятии были использованы гербы: Ярославля, Брейтова, Мышкина, Рыбинска, Углича, Некоуза. </a:t>
            </a: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быстро узнали герб родного села Брейтова, так как знакомились с ним ранее и посещали  Брейтовский историко-краеведческий музей.</a:t>
            </a: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Рассмотрев все гербы, ребята нашли общее – медведя с секирой, изображение воды.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1351" r="4380" b="2148"/>
          <a:stretch/>
        </p:blipFill>
        <p:spPr bwMode="auto">
          <a:xfrm>
            <a:off x="262758" y="764704"/>
            <a:ext cx="3499245" cy="466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836712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1970 году Брейтовский райком партии утвердил герб района, автором которого стал Павел Михайлович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Горбунцов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представляет собой щит, в верхней части которого на красном фоне изображён медведь с секирой, означающий принадлежность района к Ярославской области,  нижней – золотой колос, как знак сельскохозяйственной направленности  экономики, и чайка на голубом фоне, символизирующая Рыбинское водохранилище, на берегу которого расположен район. Герб «увенчан» надписью «Брейтово».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1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311" y="47667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занятия рассуждали о том, что «если бы нам  предложили изменить герб Брейтова, то мы бы….»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Вспомнив все достопримечательности и красивые места села Брейтово ребята решили: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на гербе медведя с секирой;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метеор на воде, а фон сделать голубым;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 памятник первому трактору.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22212" r="2124"/>
          <a:stretch/>
        </p:blipFill>
        <p:spPr bwMode="auto">
          <a:xfrm>
            <a:off x="683567" y="2929011"/>
            <a:ext cx="4912935" cy="305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6" r="38836" b="9313"/>
          <a:stretch/>
        </p:blipFill>
        <p:spPr bwMode="auto">
          <a:xfrm rot="10800000" flipV="1">
            <a:off x="6012160" y="2929012"/>
            <a:ext cx="2069964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4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73591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Аппликация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544910"/>
            <a:ext cx="4680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аппликации «Символика Брейтовского района»,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использовали мятые бумажные  салфетки.</a:t>
            </a: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Бумажные салфетки (бумага) являются доступным  и безопасным материалом для творчества.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аппликации интересны для детей, развивают мелкую моторику рук, творчество.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посредством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из салфеток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материалы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чёрно-белый шаблон герба Брейтово на картонной основе; цветные бумажные салфетки: жёлтые, красные, голубые, синие, белые; цветная двусторонняя бумага коричневого и серебряного цвета; подставки для кисти, клеевые кисти, клей; чёрный фломастер.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2" y="712980"/>
            <a:ext cx="3690156" cy="492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3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безопасности:</a:t>
            </a: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клеем нужно пользоваться кисточкой;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Набирать немного клея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намазывать клеем форму;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Кисточку клади на подставку;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работы вымыть руки с мылом.</a:t>
            </a:r>
          </a:p>
        </p:txBody>
      </p:sp>
    </p:spTree>
    <p:extLst>
      <p:ext uri="{BB962C8B-B14F-4D97-AF65-F5344CB8AC3E}">
        <p14:creationId xmlns:p14="http://schemas.microsoft.com/office/powerpoint/2010/main" val="69915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</a:p>
          <a:p>
            <a:pPr marL="342900" indent="45720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шариков из цветных салфеток (цветной бумаги для создания секиры).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5"/>
          <a:stretch/>
        </p:blipFill>
        <p:spPr bwMode="auto">
          <a:xfrm>
            <a:off x="2349868" y="1510308"/>
            <a:ext cx="3868200" cy="465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3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044" y="1073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Основной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приклеивание смятых в шарики салфеток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8"/>
          <a:stretch/>
        </p:blipFill>
        <p:spPr bwMode="auto">
          <a:xfrm>
            <a:off x="107503" y="620688"/>
            <a:ext cx="238750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0" b="6779"/>
          <a:stretch/>
        </p:blipFill>
        <p:spPr bwMode="auto">
          <a:xfrm flipH="1">
            <a:off x="6012160" y="3645024"/>
            <a:ext cx="3044603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4"/>
          <a:stretch/>
        </p:blipFill>
        <p:spPr bwMode="auto">
          <a:xfrm>
            <a:off x="2627784" y="1199216"/>
            <a:ext cx="3265585" cy="32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6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2"/>
          <a:stretch/>
        </p:blipFill>
        <p:spPr bwMode="auto">
          <a:xfrm>
            <a:off x="107504" y="188640"/>
            <a:ext cx="3960440" cy="391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 b="30779"/>
          <a:stretch/>
        </p:blipFill>
        <p:spPr bwMode="auto">
          <a:xfrm>
            <a:off x="4377655" y="2852936"/>
            <a:ext cx="4464496" cy="348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97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391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2024-12-11T06:47:31Z</dcterms:created>
  <dcterms:modified xsi:type="dcterms:W3CDTF">2024-12-19T15:46:25Z</dcterms:modified>
</cp:coreProperties>
</file>