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8" r:id="rId4"/>
    <p:sldId id="265" r:id="rId5"/>
    <p:sldId id="267" r:id="rId6"/>
    <p:sldId id="266" r:id="rId7"/>
    <p:sldId id="264" r:id="rId8"/>
    <p:sldId id="263" r:id="rId9"/>
    <p:sldId id="269" r:id="rId10"/>
    <p:sldId id="258" r:id="rId11"/>
    <p:sldId id="259" r:id="rId12"/>
    <p:sldId id="261" r:id="rId13"/>
    <p:sldId id="260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45495" y="1753565"/>
            <a:ext cx="6815669" cy="1515533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«Отгадай загадку-нарисуй отгадку»! </a:t>
            </a:r>
            <a:b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  <a:endParaRPr lang="ru-RU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921865" cy="1567547"/>
          </a:xfrm>
        </p:spPr>
        <p:txBody>
          <a:bodyPr>
            <a:normAutofit fontScale="62500" lnSpcReduction="20000"/>
          </a:bodyPr>
          <a:lstStyle/>
          <a:p>
            <a:r>
              <a:rPr lang="ru-RU" sz="5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«Дети Земли»</a:t>
            </a:r>
          </a:p>
          <a:p>
            <a:r>
              <a:rPr lang="ru-RU" sz="4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«Улыбка», подготовительная группа.</a:t>
            </a:r>
          </a:p>
          <a:p>
            <a:r>
              <a:rPr lang="ru-RU" sz="4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Огаркова</a:t>
            </a:r>
            <a:r>
              <a:rPr lang="ru-RU" sz="4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 В.</a:t>
            </a:r>
          </a:p>
          <a:p>
            <a:endParaRPr lang="ru-RU" sz="4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08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5325" y="600891"/>
            <a:ext cx="1907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Радуга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5954" y="1289471"/>
            <a:ext cx="6152605" cy="42753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" y="818720"/>
            <a:ext cx="3795303" cy="50604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8452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0822" y="548641"/>
            <a:ext cx="2050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Гроза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977" y="1010306"/>
            <a:ext cx="4120475" cy="48332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346575" y="747073"/>
            <a:ext cx="4178074" cy="55707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1974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0457" y="587829"/>
            <a:ext cx="1515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Дождь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5452" y="1233831"/>
            <a:ext cx="6936378" cy="48665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4253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29646" y="613954"/>
            <a:ext cx="1531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Снег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200"/>
          <a:stretch/>
        </p:blipFill>
        <p:spPr>
          <a:xfrm>
            <a:off x="725213" y="1739491"/>
            <a:ext cx="4036874" cy="35944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584946" y="297544"/>
            <a:ext cx="3247697" cy="62891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5683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226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6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74765"/>
            <a:ext cx="333102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3" algn="ctr"/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ctr"/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ctr"/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ctr"/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ctr"/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Планета Земля</a:t>
            </a:r>
          </a:p>
          <a:p>
            <a:pPr marL="457200" indent="-457200" algn="ctr">
              <a:buAutoNum type="arabicPeriod"/>
            </a:pP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4552" y="817151"/>
            <a:ext cx="6421821" cy="52000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3882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7577" y="561703"/>
            <a:ext cx="1582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Солнце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10"/>
          <a:stretch/>
        </p:blipFill>
        <p:spPr>
          <a:xfrm>
            <a:off x="1005841" y="792535"/>
            <a:ext cx="3317966" cy="5303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6846" y="1230895"/>
            <a:ext cx="5172892" cy="46473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9384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1634" y="561703"/>
            <a:ext cx="1530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Березы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45" y="1023368"/>
            <a:ext cx="3700096" cy="49334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3273" y="1476104"/>
            <a:ext cx="6158351" cy="41278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4570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8023" y="574767"/>
            <a:ext cx="1580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Луна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6014" y="1036432"/>
            <a:ext cx="3906432" cy="47548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368120" y="735959"/>
            <a:ext cx="4193177" cy="5355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9166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6137" y="627018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Горизонт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894" y="1285467"/>
            <a:ext cx="7204165" cy="48781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5871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1269" y="561704"/>
            <a:ext cx="192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Дорога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654" y="1619792"/>
            <a:ext cx="4609365" cy="38274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4266" y="1345475"/>
            <a:ext cx="5608317" cy="42062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0667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59828" y="535577"/>
            <a:ext cx="1319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Лес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5189" y="1088682"/>
            <a:ext cx="7258593" cy="51036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0102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6137" y="613955"/>
            <a:ext cx="1305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Море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5657" y="1075620"/>
            <a:ext cx="3448593" cy="47600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64"/>
          <a:stretch/>
        </p:blipFill>
        <p:spPr>
          <a:xfrm rot="16200000">
            <a:off x="6806915" y="132616"/>
            <a:ext cx="2856544" cy="64380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905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62</TotalTime>
  <Words>63</Words>
  <Application>Microsoft Office PowerPoint</Application>
  <PresentationFormat>Широкоэкранный</PresentationFormat>
  <Paragraphs>22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Garamond</vt:lpstr>
      <vt:lpstr>Times New Roman</vt:lpstr>
      <vt:lpstr>Натуральные материалы</vt:lpstr>
      <vt:lpstr>Викторина «Отгадай загадку-нарисуй отгадку»!  1 этап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«Отгадай загадку-нарисуй отгадку»!</dc:title>
  <dc:creator>Admin</dc:creator>
  <cp:lastModifiedBy>Пользователь</cp:lastModifiedBy>
  <cp:revision>11</cp:revision>
  <dcterms:created xsi:type="dcterms:W3CDTF">2023-02-28T17:17:34Z</dcterms:created>
  <dcterms:modified xsi:type="dcterms:W3CDTF">2023-03-06T07:47:30Z</dcterms:modified>
</cp:coreProperties>
</file>