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FAE8DA"/>
            </a:gs>
            <a:gs pos="91000">
              <a:schemeClr val="accent4">
                <a:lumMod val="40000"/>
                <a:lumOff val="6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7274" y="1142999"/>
            <a:ext cx="8001000" cy="1385887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Витая цепочка</a:t>
            </a:r>
            <a:endParaRPr lang="ru-RU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6723" y="2643188"/>
            <a:ext cx="11722101" cy="38290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макраме в подготовительной группе</a:t>
            </a:r>
          </a:p>
          <a:p>
            <a:pPr algn="r"/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Огаркова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3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eather-school.ru/wp-content/uploads/1/a/2/1a25a3ba2c68c38ada2ad94b2b43683b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37710" y="1217904"/>
            <a:ext cx="8640000" cy="50399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55899" y="280197"/>
            <a:ext cx="940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Правосторонний плоский узел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5899" y="280197"/>
            <a:ext cx="940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Левосторонний плоский узел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1" b="4562"/>
          <a:stretch/>
        </p:blipFill>
        <p:spPr>
          <a:xfrm>
            <a:off x="1537710" y="1282261"/>
            <a:ext cx="8640000" cy="504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55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oihobbi.ru/wp-content/uploads/2013/11/LR-2009-03-mk-makrame-37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80" y="915842"/>
            <a:ext cx="2827773" cy="56555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6418" y="915842"/>
            <a:ext cx="71281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14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srgbClr val="1414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витой цепочки необходимо выполнять одинарные плоские узлы  только в одну сторону (либо правые либо левые — на Ваш выбор). Когда цепочка начнет сама закручиваться, ее нужно повернуть на 180 градусов и продолжать плести узлы в ту же сторону (если плели левые, то левые; если плели правые — то правые).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5899" y="280197"/>
            <a:ext cx="9403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Витая цепочка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</TotalTime>
  <Words>23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Сектор</vt:lpstr>
      <vt:lpstr>Витая цепочка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Витая цепочка</dc:title>
  <dc:creator>Admin</dc:creator>
  <cp:lastModifiedBy>Пользователь</cp:lastModifiedBy>
  <cp:revision>10</cp:revision>
  <dcterms:created xsi:type="dcterms:W3CDTF">2023-05-31T04:19:03Z</dcterms:created>
  <dcterms:modified xsi:type="dcterms:W3CDTF">2023-06-20T07:21:27Z</dcterms:modified>
</cp:coreProperties>
</file>