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500042"/>
            <a:ext cx="58865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Муниципальное общеобразовательное учреждение</a:t>
            </a:r>
          </a:p>
          <a:p>
            <a:pPr algn="ctr"/>
            <a:r>
              <a:rPr lang="ru-RU" dirty="0" err="1" smtClean="0">
                <a:solidFill>
                  <a:srgbClr val="002060"/>
                </a:solidFill>
                <a:latin typeface="Comic Sans MS" pitchFamily="66" charset="0"/>
              </a:rPr>
              <a:t>Брейтовская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 средняя общеобразовательная школа</a:t>
            </a:r>
            <a:endParaRPr lang="ru-RU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728" y="2714620"/>
            <a:ext cx="6740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«Влияние пищевых продуктов на скорость таяния льда»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29256" y="4286256"/>
            <a:ext cx="34002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Команда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« Первопроходцы»</a:t>
            </a:r>
          </a:p>
          <a:p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Руководитель: Русская Н.А.</a:t>
            </a:r>
            <a:endParaRPr lang="ru-RU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7620" y="2285992"/>
            <a:ext cx="2969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Исследовательский этап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1" y="928670"/>
          <a:ext cx="8429684" cy="1643073"/>
        </p:xfrm>
        <a:graphic>
          <a:graphicData uri="http://schemas.openxmlformats.org/drawingml/2006/table">
            <a:tbl>
              <a:tblPr/>
              <a:tblGrid>
                <a:gridCol w="1218198"/>
                <a:gridCol w="1003429"/>
                <a:gridCol w="888123"/>
                <a:gridCol w="977023"/>
                <a:gridCol w="1027195"/>
                <a:gridCol w="1102891"/>
                <a:gridCol w="1087049"/>
                <a:gridCol w="1125776"/>
              </a:tblGrid>
              <a:tr h="725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Реагент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Поваренная соль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Речной песок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Смесь речного песка и соли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Пищевая сода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Лимонная кислота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Пищевой краситель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Контрольный кубик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7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Время плавления льда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56 мин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1ч 2 мин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53мин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51 мин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58 мин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39 мин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1ч 20 мин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Вывод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действием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«реагента» №6 ( пищевой краситель )лед плавиться быстрее. 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Например: 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зимой  посыпают песком или солью дороги, чтобы лед быстрее таял.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928794" y="285728"/>
            <a:ext cx="56436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Опыт1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.  Влияние различных веществ на скорость таяния льда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876"/>
            <a:ext cx="3303795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3571876"/>
            <a:ext cx="2354378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3571876"/>
            <a:ext cx="2500330" cy="296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357422" y="357166"/>
            <a:ext cx="50006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Опыт 2. </a:t>
            </a: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Изменение объема снега (воды) при его таянии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857232"/>
          <a:ext cx="8358246" cy="5386425"/>
        </p:xfrm>
        <a:graphic>
          <a:graphicData uri="http://schemas.openxmlformats.org/drawingml/2006/table">
            <a:tbl>
              <a:tblPr/>
              <a:tblGrid>
                <a:gridCol w="2785791"/>
                <a:gridCol w="2785791"/>
                <a:gridCol w="2786664"/>
              </a:tblGrid>
              <a:tr h="65723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Начальный этап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Результат эксперимента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91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Фотография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Уровень снега (воды)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                 100 мл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                     75 мл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445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Объяснение результатов эксперимента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Снег рыхлый, создает объем. Снег растаял, уровень воды меньше чем снега.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https://sun9-5.userapi.com/c857120/v857120775/eef7e/ZdPP_6nHOjw.jpg"/>
          <p:cNvPicPr>
            <a:picLocks noChangeAspect="1" noChangeArrowheads="1"/>
          </p:cNvPicPr>
          <p:nvPr/>
        </p:nvPicPr>
        <p:blipFill>
          <a:blip r:embed="rId2" cstate="print"/>
          <a:srcRect b="30478"/>
          <a:stretch>
            <a:fillRect/>
          </a:stretch>
        </p:blipFill>
        <p:spPr bwMode="auto">
          <a:xfrm>
            <a:off x="3714744" y="1571612"/>
            <a:ext cx="1905850" cy="2357454"/>
          </a:xfrm>
          <a:prstGeom prst="rect">
            <a:avLst/>
          </a:prstGeom>
          <a:noFill/>
        </p:spPr>
      </p:pic>
      <p:pic>
        <p:nvPicPr>
          <p:cNvPr id="5" name="Picture 4" descr="https://sun9-33.userapi.com/c858432/v858432775/183c47/VhtJ6oDPr6k.jpg"/>
          <p:cNvPicPr>
            <a:picLocks noChangeAspect="1" noChangeArrowheads="1"/>
          </p:cNvPicPr>
          <p:nvPr/>
        </p:nvPicPr>
        <p:blipFill>
          <a:blip r:embed="rId3" cstate="print"/>
          <a:srcRect b="29784"/>
          <a:stretch>
            <a:fillRect/>
          </a:stretch>
        </p:blipFill>
        <p:spPr bwMode="auto">
          <a:xfrm>
            <a:off x="6542650" y="1571612"/>
            <a:ext cx="1887002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285984" y="428604"/>
            <a:ext cx="43749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Опыт 3. </a:t>
            </a: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Влияние загрязнений на скорость таяния снега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57224" y="1142984"/>
          <a:ext cx="7715303" cy="5120652"/>
        </p:xfrm>
        <a:graphic>
          <a:graphicData uri="http://schemas.openxmlformats.org/drawingml/2006/table">
            <a:tbl>
              <a:tblPr/>
              <a:tblGrid>
                <a:gridCol w="2286016"/>
                <a:gridCol w="2856982"/>
                <a:gridCol w="2572305"/>
              </a:tblGrid>
              <a:tr h="4572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Чистый снег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Снег с углем (золой)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50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Фотография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Время таяния снега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час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мин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51 мин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Вывод и объяснение результатов эксперимента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Грязный снег растаял быстрее потому, что чистый снег отражает солнечные лучи, а грязный притягивает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8435" name="Picture 3" descr="https://sun9-57.userapi.com/c850608/v850608314/c4438/L2uM4yHU_N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3742" y="1785926"/>
            <a:ext cx="2571768" cy="1928826"/>
          </a:xfrm>
          <a:prstGeom prst="rect">
            <a:avLst/>
          </a:prstGeom>
          <a:noFill/>
        </p:spPr>
      </p:pic>
      <p:pic>
        <p:nvPicPr>
          <p:cNvPr id="18436" name="Picture 4" descr="C:\Users\Пользователь\Desktop\fMvsO2hYcT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1857364"/>
            <a:ext cx="2026415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071670" y="357166"/>
            <a:ext cx="42290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Опыт 4. </a:t>
            </a: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Изменение объема  воды при ее замерзании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285859"/>
          <a:ext cx="8429684" cy="5319973"/>
        </p:xfrm>
        <a:graphic>
          <a:graphicData uri="http://schemas.openxmlformats.org/drawingml/2006/table">
            <a:tbl>
              <a:tblPr/>
              <a:tblGrid>
                <a:gridCol w="2809601"/>
                <a:gridCol w="2809601"/>
                <a:gridCol w="2810482"/>
              </a:tblGrid>
              <a:tr h="89297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Объем воды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(до замораживания)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Объем образовавшегося льда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Гипотеза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 замерзании объем воды увеличивается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64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Фотография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97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Высота уровня воды (льда) в стакане (в см)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 см.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3,5 см.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97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Объяснение результатов эксперимента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Лед образует кристаллическую структуру с пустотами, а в воде между молекулами ничего нет.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2714620"/>
            <a:ext cx="2214578" cy="194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2786058"/>
            <a:ext cx="264061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000232" y="428604"/>
            <a:ext cx="501932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Опыт 5. </a:t>
            </a: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Влияние плотности снега на скорость его плавления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47" y="1500175"/>
          <a:ext cx="7858181" cy="5140674"/>
        </p:xfrm>
        <a:graphic>
          <a:graphicData uri="http://schemas.openxmlformats.org/drawingml/2006/table">
            <a:tbl>
              <a:tblPr/>
              <a:tblGrid>
                <a:gridCol w="2619120"/>
                <a:gridCol w="2619120"/>
                <a:gridCol w="2619941"/>
              </a:tblGrid>
              <a:tr h="52335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Рыхлый комок снега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Плотный комок снега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35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Гипотеза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Рыхлый комок снега растает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быстрее, а плотный - медленнее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335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Фотография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35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Время плавления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час 2 минуты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1час 15 минут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0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Объяснение результатов эксперимента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Плотный комок снега таял медленнее, потому что теплый воздух внутрь плотного снежка пробраться не может, поэтому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он с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огревает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его только снаружи. А рыхлый комок снега растаял быстрее, потому что теплый воздух согревает комок не только внутри, но и снаружи.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Пользователь\Desktop\снег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571744"/>
            <a:ext cx="2174574" cy="2043792"/>
          </a:xfrm>
          <a:prstGeom prst="rect">
            <a:avLst/>
          </a:prstGeom>
          <a:noFill/>
        </p:spPr>
      </p:pic>
      <p:pic>
        <p:nvPicPr>
          <p:cNvPr id="1027" name="Picture 3" descr="C:\Users\Пользователь\Desktop\снег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2643182"/>
            <a:ext cx="2319184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342</Words>
  <PresentationFormat>Экран (4:3)</PresentationFormat>
  <Paragraphs>95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</cp:lastModifiedBy>
  <cp:revision>30</cp:revision>
  <dcterms:modified xsi:type="dcterms:W3CDTF">2020-02-25T14:51:13Z</dcterms:modified>
</cp:coreProperties>
</file>