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9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C5D2"/>
    <a:srgbClr val="E52C50"/>
    <a:srgbClr val="F0EE97"/>
    <a:srgbClr val="343846"/>
    <a:srgbClr val="0086AC"/>
    <a:srgbClr val="EC660D"/>
    <a:srgbClr val="6F2313"/>
    <a:srgbClr val="00204F"/>
    <a:srgbClr val="41140B"/>
    <a:srgbClr val="DAD7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00" autoAdjust="0"/>
    <p:restoredTop sz="94660"/>
  </p:normalViewPr>
  <p:slideViewPr>
    <p:cSldViewPr>
      <p:cViewPr>
        <p:scale>
          <a:sx n="86" d="100"/>
          <a:sy n="86" d="100"/>
        </p:scale>
        <p:origin x="594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EE5DD-14CE-475A-93C6-84F387FFC5E8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© Copyright Showeet.com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57A68-B95A-498B-8FA1-D6E958C41C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164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ilisateur\Documents\Perso\sho8\GOUTTES\fondgoutte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95536" y="2924944"/>
            <a:ext cx="7606208" cy="1470025"/>
          </a:xfrm>
        </p:spPr>
        <p:txBody>
          <a:bodyPr lIns="0" rIns="0" anchor="ctr">
            <a:noAutofit/>
          </a:bodyPr>
          <a:lstStyle>
            <a:lvl1pPr algn="r">
              <a:lnSpc>
                <a:spcPct val="100000"/>
              </a:lnSpc>
              <a:defRPr sz="4000" b="0" cap="none" baseline="0">
                <a:solidFill>
                  <a:srgbClr val="3438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598141" y="4437112"/>
            <a:ext cx="2403603" cy="365125"/>
          </a:xfrm>
        </p:spPr>
        <p:txBody>
          <a:bodyPr/>
          <a:lstStyle>
            <a:lvl1pPr algn="r">
              <a:defRPr sz="1400">
                <a:solidFill>
                  <a:srgbClr val="E52C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7181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tilisateur\Documents\Perso\sho8\GOUTTES\fondgoutte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91064" cy="1143000"/>
          </a:xfrm>
        </p:spPr>
        <p:txBody>
          <a:bodyPr>
            <a:noAutofit/>
          </a:bodyPr>
          <a:lstStyle>
            <a:lvl1pPr algn="l">
              <a:defRPr sz="3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52C50"/>
                </a:solidFill>
              </a:defRPr>
            </a:lvl1pPr>
          </a:lstStyle>
          <a:p>
            <a:r>
              <a:rPr lang="en-US" dirty="0" smtClean="0"/>
              <a:t>Your footer here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52C50"/>
                </a:solidFill>
              </a:defRPr>
            </a:lvl1pPr>
          </a:lstStyle>
          <a:p>
            <a:fld id="{AE199FAC-4B86-4121-B622-50028D35B74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467544" y="1772816"/>
            <a:ext cx="8208912" cy="4320480"/>
          </a:xfrm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9441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tilisateur\Documents\Perso\sho8\GOUTTES\fondgoutte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91064" cy="1143000"/>
          </a:xfrm>
        </p:spPr>
        <p:txBody>
          <a:bodyPr>
            <a:noAutofit/>
          </a:bodyPr>
          <a:lstStyle>
            <a:lvl1pPr algn="l">
              <a:defRPr sz="3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52C50"/>
                </a:solidFill>
              </a:defRPr>
            </a:lvl1pPr>
          </a:lstStyle>
          <a:p>
            <a:r>
              <a:rPr lang="en-US" dirty="0" smtClean="0"/>
              <a:t>Your footer here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E52C50"/>
                </a:solidFill>
              </a:defRPr>
            </a:lvl1pPr>
          </a:lstStyle>
          <a:p>
            <a:fld id="{AE199FAC-4B86-4121-B622-50028D35B74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467544" y="1772816"/>
            <a:ext cx="3960440" cy="4320480"/>
          </a:xfrm>
        </p:spPr>
        <p:txBody>
          <a:bodyPr>
            <a:normAutofit/>
          </a:bodyPr>
          <a:lstStyle>
            <a:lvl1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4726800" y="1773238"/>
            <a:ext cx="3960000" cy="4319587"/>
          </a:xfrm>
        </p:spPr>
        <p:txBody>
          <a:bodyPr>
            <a:normAutofit/>
          </a:bodyPr>
          <a:lstStyle>
            <a:lvl1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142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91064" cy="1143000"/>
          </a:xfrm>
        </p:spPr>
        <p:txBody>
          <a:bodyPr>
            <a:noAutofit/>
          </a:bodyPr>
          <a:lstStyle>
            <a:lvl1pPr algn="l">
              <a:defRPr sz="32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52C50"/>
                </a:solidFill>
              </a:defRPr>
            </a:lvl1pPr>
          </a:lstStyle>
          <a:p>
            <a:r>
              <a:rPr lang="en-US" dirty="0" smtClean="0"/>
              <a:t>Your footer here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52C50"/>
                </a:solidFill>
              </a:defRPr>
            </a:lvl1pPr>
          </a:lstStyle>
          <a:p>
            <a:fld id="{AE199FAC-4B86-4121-B622-50028D35B74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>
          <a:xfrm>
            <a:off x="467544" y="1772816"/>
            <a:ext cx="8208912" cy="4320480"/>
          </a:xfrm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0680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footer here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9FAC-4B86-4121-B622-50028D35B744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rot="5400000">
            <a:off x="8396804" y="5799922"/>
            <a:ext cx="1839157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="" xmlns:p14="http://schemas.microsoft.com/office/powerpoint/2010/main" val="14218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6" r:id="rId2"/>
    <p:sldLayoutId id="2147483775" r:id="rId3"/>
    <p:sldLayoutId id="21474837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-500098" y="2924944"/>
            <a:ext cx="8786874" cy="1470025"/>
          </a:xfrm>
        </p:spPr>
        <p:txBody>
          <a:bodyPr/>
          <a:lstStyle/>
          <a:p>
            <a:r>
              <a:rPr lang="ru-RU" dirty="0" smtClean="0"/>
              <a:t>«Влияние пищевых продуктов на скорость таяния льдов»</a:t>
            </a:r>
            <a:br>
              <a:rPr lang="ru-RU" dirty="0" smtClean="0"/>
            </a:b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25.2.20.г.</a:t>
            </a:r>
          </a:p>
          <a:p>
            <a:endParaRPr lang="en-US" dirty="0"/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179512" y="2132856"/>
            <a:ext cx="198435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ru-RU" sz="11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Гореловская ООШ</a:t>
            </a:r>
          </a:p>
          <a:p>
            <a:endParaRPr lang="ru-RU" sz="1100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100" i="1" dirty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7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№1 таблица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429784" y="4929198"/>
            <a:ext cx="2252658" cy="365125"/>
          </a:xfrm>
        </p:spPr>
        <p:txBody>
          <a:bodyPr/>
          <a:lstStyle/>
          <a:p>
            <a:r>
              <a:rPr lang="en-US" dirty="0" smtClean="0"/>
              <a:t>Your footer here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9FAC-4B86-4121-B622-50028D35B744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0" y="1773238"/>
          <a:ext cx="9143999" cy="228441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90426"/>
                <a:gridCol w="1295573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137001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Реагент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Поваренная</a:t>
                      </a:r>
                      <a:r>
                        <a:rPr lang="ru-RU" baseline="0" dirty="0" smtClean="0"/>
                        <a:t> 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Речной</a:t>
                      </a:r>
                      <a:r>
                        <a:rPr lang="ru-RU" baseline="0" dirty="0" smtClean="0"/>
                        <a:t> песок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Смесь речного</a:t>
                      </a:r>
                      <a:r>
                        <a:rPr lang="ru-RU" baseline="0" dirty="0" smtClean="0"/>
                        <a:t> песка и соли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Пищевая сода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Лимонная кислота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Пищевой краситель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Контрольный кубик</a:t>
                      </a:r>
                      <a:endParaRPr lang="ru-RU" dirty="0"/>
                    </a:p>
                  </a:txBody>
                  <a:tcPr/>
                </a:tc>
              </a:tr>
              <a:tr h="786759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плавания льда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минут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час 5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час 10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час 20</a:t>
                      </a:r>
                      <a:r>
                        <a:rPr lang="ru-RU" baseline="0" dirty="0" smtClean="0"/>
                        <a:t> минут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4429132"/>
            <a:ext cx="8786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Вывод:</a:t>
            </a:r>
          </a:p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реагенты увеличивают таяние льда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9FAC-4B86-4121-B622-50028D35B744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Лёд тает быстрее с поваренной солью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71462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 № 7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643314"/>
            <a:ext cx="6786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Люди используют при чистке льда </a:t>
            </a:r>
          </a:p>
          <a:p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№2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929718" y="5929330"/>
            <a:ext cx="2895600" cy="365125"/>
          </a:xfrm>
        </p:spPr>
        <p:txBody>
          <a:bodyPr/>
          <a:lstStyle/>
          <a:p>
            <a:r>
              <a:rPr lang="en-US" smtClean="0"/>
              <a:t>Your footer here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9FAC-4B86-4121-B622-50028D35B744}" type="slidenum">
              <a:rPr lang="fr-FR" smtClean="0"/>
              <a:pPr/>
              <a:t>4</a:t>
            </a:fld>
            <a:endParaRPr lang="fr-FR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428596" y="2071678"/>
          <a:ext cx="8715404" cy="643914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905135"/>
                <a:gridCol w="3087800"/>
                <a:gridCol w="2722469"/>
              </a:tblGrid>
              <a:tr h="474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Начальный</a:t>
                      </a:r>
                      <a:r>
                        <a:rPr lang="ru-RU" baseline="0" dirty="0" smtClean="0"/>
                        <a:t>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эксперимента</a:t>
                      </a:r>
                      <a:endParaRPr lang="ru-RU" dirty="0"/>
                    </a:p>
                  </a:txBody>
                  <a:tcPr/>
                </a:tc>
              </a:tr>
              <a:tr h="2382771"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08641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снега(воды)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 мм.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 мм.</a:t>
                      </a:r>
                      <a:endParaRPr lang="ru-RU" dirty="0"/>
                    </a:p>
                  </a:txBody>
                  <a:tcPr/>
                </a:tc>
              </a:tr>
              <a:tr h="1872982"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Объяснение 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 воды  по сравнению  с объёмом</a:t>
                      </a:r>
                      <a:r>
                        <a:rPr lang="ru-RU" baseline="0" dirty="0" smtClean="0"/>
                        <a:t> снега два раза меньше , т. к. плотность воды больше плотности снега вдвое.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Администратор\Desktop\хлам\IMG_20200221_113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786058"/>
            <a:ext cx="1889699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№ 3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643966" y="3214686"/>
            <a:ext cx="2895600" cy="365125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9FAC-4B86-4121-B622-50028D35B744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468313" y="1773238"/>
          <a:ext cx="8207376" cy="4870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5792"/>
                <a:gridCol w="2735792"/>
                <a:gridCol w="27357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Чистый снег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Снег с углём</a:t>
                      </a:r>
                      <a:r>
                        <a:rPr lang="ru-RU" baseline="0" dirty="0" smtClean="0"/>
                        <a:t> (золой)</a:t>
                      </a:r>
                      <a:endParaRPr lang="ru-RU" dirty="0"/>
                    </a:p>
                  </a:txBody>
                  <a:tcPr/>
                </a:tc>
              </a:tr>
              <a:tr h="1570674"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baseline="0" dirty="0" smtClean="0"/>
                        <a:t> таяния снега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1час 45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часа</a:t>
                      </a:r>
                      <a:endParaRPr lang="ru-RU" dirty="0"/>
                    </a:p>
                  </a:txBody>
                  <a:tcPr/>
                </a:tc>
              </a:tr>
              <a:tr h="2071702"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</a:t>
                      </a:r>
                      <a:r>
                        <a:rPr lang="ru-RU" baseline="0" dirty="0" smtClean="0"/>
                        <a:t>  и объяснение результатов эксперимента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Чистый</a:t>
                      </a:r>
                      <a:r>
                        <a:rPr lang="ru-RU" baseline="0" dirty="0" smtClean="0"/>
                        <a:t> снег  таял быстрее, чем грязный, потому что активированный уголь  выполняющий роль реагента, ускорил таяние снега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Администратор\Desktop\хлам\IMG_20200221_123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14554"/>
            <a:ext cx="1785846" cy="1476271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хлам\IMG_20200221_113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285992"/>
            <a:ext cx="1428760" cy="1333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№ 4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9FAC-4B86-4121-B622-50028D35B744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</p:nvPr>
        </p:nvGraphicFramePr>
        <p:xfrm>
          <a:off x="571472" y="1168711"/>
          <a:ext cx="8208963" cy="56893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21"/>
                <a:gridCol w="2692939"/>
                <a:gridCol w="2779703"/>
              </a:tblGrid>
              <a:tr h="7858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Объём воды</a:t>
                      </a:r>
                      <a:r>
                        <a:rPr lang="ru-RU" baseline="0" dirty="0" smtClean="0"/>
                        <a:t> (до замораживания)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Объём образовавшиеся льда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Гипотеза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</a:t>
                      </a:r>
                      <a:r>
                        <a:rPr lang="ru-RU" baseline="0" dirty="0" smtClean="0"/>
                        <a:t> переводе воды из жидкого состояния в твёрдое объём воды увеличивается.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0172"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Высота уровня</a:t>
                      </a:r>
                      <a:r>
                        <a:rPr lang="ru-RU" baseline="0" dirty="0" smtClean="0"/>
                        <a:t> воды(льда) в стакане( в СМ)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</a:t>
                      </a:r>
                      <a:r>
                        <a:rPr lang="ru-RU" baseline="0" dirty="0" smtClean="0"/>
                        <a:t> см </a:t>
                      </a:r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Объяснение результатов эксперимента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Замораживание воды объём </a:t>
                      </a:r>
                      <a:r>
                        <a:rPr lang="ru-RU" dirty="0" err="1" smtClean="0"/>
                        <a:t>увеличиваестся</a:t>
                      </a:r>
                      <a:r>
                        <a:rPr lang="ru-RU" dirty="0" smtClean="0"/>
                        <a:t> из-за того,</a:t>
                      </a:r>
                      <a:r>
                        <a:rPr lang="ru-RU" baseline="0" dirty="0" smtClean="0"/>
                        <a:t>  что плотность уменьшается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ru-RU" dirty="0" smtClean="0"/>
              <a:t>а</a:t>
            </a: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pic>
        <p:nvPicPr>
          <p:cNvPr id="3075" name="Picture 3" descr="C:\Users\Администратор\Desktop\хлам\IMG_20200221_1046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071810"/>
            <a:ext cx="1785950" cy="1428760"/>
          </a:xfrm>
          <a:prstGeom prst="rect">
            <a:avLst/>
          </a:prstGeom>
          <a:noFill/>
        </p:spPr>
      </p:pic>
      <p:pic>
        <p:nvPicPr>
          <p:cNvPr id="3076" name="Picture 4" descr="C:\Users\Администратор\Desktop\хлам\IMG_20200221_1046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071810"/>
            <a:ext cx="1089326" cy="1452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№ 5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9FAC-4B86-4121-B622-50028D35B744}" type="slidenum">
              <a:rPr lang="fr-FR" smtClean="0"/>
              <a:pPr/>
              <a:t>7</a:t>
            </a:fld>
            <a:endParaRPr lang="fr-FR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500034" y="1513213"/>
          <a:ext cx="8207376" cy="4961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5792"/>
                <a:gridCol w="2735792"/>
                <a:gridCol w="27357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Рыхлый комок снега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Плотный комок снега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Гипотеза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Рыхлый снег тает</a:t>
                      </a:r>
                      <a:r>
                        <a:rPr lang="ru-RU" baseline="0" dirty="0" smtClean="0"/>
                        <a:t> быстрее ,чем  плотный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87850"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405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baseline="0" dirty="0" smtClean="0"/>
                        <a:t> плавления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минут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 минут</a:t>
                      </a:r>
                      <a:endParaRPr lang="ru-RU" dirty="0"/>
                    </a:p>
                  </a:txBody>
                  <a:tcPr/>
                </a:tc>
              </a:tr>
              <a:tr h="987444"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Объяснение </a:t>
                      </a:r>
                      <a:r>
                        <a:rPr lang="ru-RU" dirty="0" err="1" smtClean="0"/>
                        <a:t>результ-ов</a:t>
                      </a:r>
                      <a:r>
                        <a:rPr lang="ru-RU" dirty="0" smtClean="0"/>
                        <a:t>  эксперимента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таяния рыхлого</a:t>
                      </a:r>
                      <a:r>
                        <a:rPr lang="ru-RU" baseline="0" dirty="0" smtClean="0"/>
                        <a:t> снега меньше , т.к. его плотность  меньше, объём больше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Администратор\Desktop\хлам\IMG_20200221_113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500306"/>
            <a:ext cx="1464375" cy="1952500"/>
          </a:xfrm>
          <a:prstGeom prst="rect">
            <a:avLst/>
          </a:prstGeom>
          <a:noFill/>
        </p:spPr>
      </p:pic>
      <p:pic>
        <p:nvPicPr>
          <p:cNvPr id="4099" name="Picture 3" descr="C:\Users\Администратор\Desktop\хлам\IMG_20200221_1239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571744"/>
            <a:ext cx="1376684" cy="1835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rops [Showeet.com]">
  <a:themeElements>
    <a:clrScheme name="Drop">
      <a:dk1>
        <a:srgbClr val="344246"/>
      </a:dk1>
      <a:lt1>
        <a:sysClr val="window" lastClr="FFFFFF"/>
      </a:lt1>
      <a:dk2>
        <a:srgbClr val="344246"/>
      </a:dk2>
      <a:lt2>
        <a:srgbClr val="EEECE1"/>
      </a:lt2>
      <a:accent1>
        <a:srgbClr val="344246"/>
      </a:accent1>
      <a:accent2>
        <a:srgbClr val="E52C50"/>
      </a:accent2>
      <a:accent3>
        <a:srgbClr val="7BC5D2"/>
      </a:accent3>
      <a:accent4>
        <a:srgbClr val="F0EE97"/>
      </a:accent4>
      <a:accent5>
        <a:srgbClr val="921010"/>
      </a:accent5>
      <a:accent6>
        <a:srgbClr val="E2DE32"/>
      </a:accent6>
      <a:hlink>
        <a:srgbClr val="00B0F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6335</TotalTime>
  <Words>280</Words>
  <Application>Microsoft Office PowerPoint</Application>
  <PresentationFormat>Экран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Drops [Showeet.com]</vt:lpstr>
      <vt:lpstr>«Влияние пищевых продуктов на скорость таяния льдов» </vt:lpstr>
      <vt:lpstr>Опыт №1 таблица </vt:lpstr>
      <vt:lpstr>Вопрос № 6</vt:lpstr>
      <vt:lpstr>Опыт №2</vt:lpstr>
      <vt:lpstr>Опыт № 3 </vt:lpstr>
      <vt:lpstr>Опыт № 4 </vt:lpstr>
      <vt:lpstr>Опыт №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Drops</dc:title>
  <dc:creator>showeet.com</dc:creator>
  <cp:lastModifiedBy>Школа</cp:lastModifiedBy>
  <cp:revision>3</cp:revision>
  <dcterms:created xsi:type="dcterms:W3CDTF">2012-01-16T12:17:13Z</dcterms:created>
  <dcterms:modified xsi:type="dcterms:W3CDTF">2020-02-28T09:46:01Z</dcterms:modified>
  <cp:category>Templates</cp:category>
</cp:coreProperties>
</file>