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0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8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3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2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6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2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947E-2D2A-4A95-BA7D-4CE17A12484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B798-15E1-41AD-A100-951BDDC5F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3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_________Microsoft_Word1.docx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коло 90 % объёма айсберга находится под вод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584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ОБЩЕОБРАЗОВАТЕЛЬНОЕ УЧРЕЖДЕНИЕ</a:t>
            </a:r>
            <a:br>
              <a:rPr lang="ru-RU" dirty="0"/>
            </a:br>
            <a:r>
              <a:rPr lang="ru-RU" dirty="0"/>
              <a:t>НЕКОУЗСКАЯ СРЕДНЯЯ  ОБЩЕОБРАЗОВАТЕЛЬНАЯ ШКОЛА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Открытый муниципальный дистанционный проект</a:t>
            </a:r>
          </a:p>
          <a:p>
            <a:r>
              <a:rPr lang="ru-RU" dirty="0"/>
              <a:t>«Антарктида: сквозь льды и время»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Исследовательский этап: «Влияние пищевых продуктов на скорость таяния льда»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</a:t>
            </a:r>
            <a:r>
              <a:rPr lang="ru-RU" dirty="0" smtClean="0"/>
              <a:t>                                     </a:t>
            </a:r>
            <a:r>
              <a:rPr lang="ru-RU" dirty="0"/>
              <a:t>Команда </a:t>
            </a:r>
            <a:r>
              <a:rPr lang="ru-RU" dirty="0" smtClean="0"/>
              <a:t>«</a:t>
            </a:r>
            <a:r>
              <a:rPr lang="ru-RU" dirty="0" err="1" smtClean="0"/>
              <a:t>Айсберг»Н</a:t>
            </a:r>
            <a:endParaRPr lang="ru-RU" dirty="0"/>
          </a:p>
          <a:p>
            <a:r>
              <a:rPr lang="ru-RU" dirty="0" smtClean="0"/>
              <a:t>                                                                                         возрастная </a:t>
            </a:r>
            <a:r>
              <a:rPr lang="ru-RU" dirty="0"/>
              <a:t>номинация</a:t>
            </a:r>
            <a:r>
              <a:rPr lang="ru-RU" dirty="0" smtClean="0"/>
              <a:t>: 8-11 класс </a:t>
            </a:r>
            <a:endParaRPr lang="ru-RU" dirty="0"/>
          </a:p>
          <a:p>
            <a:r>
              <a:rPr lang="ru-RU" dirty="0"/>
              <a:t>                                                                   </a:t>
            </a:r>
            <a:r>
              <a:rPr lang="ru-RU" dirty="0" smtClean="0"/>
              <a:t>                      </a:t>
            </a:r>
            <a:r>
              <a:rPr lang="ru-RU" dirty="0"/>
              <a:t>Руководитель:</a:t>
            </a:r>
            <a:r>
              <a:rPr lang="ru-RU" u="sng" dirty="0"/>
              <a:t> </a:t>
            </a:r>
            <a:r>
              <a:rPr lang="ru-RU" u="sng" dirty="0" err="1" smtClean="0"/>
              <a:t>Голосова</a:t>
            </a:r>
            <a:r>
              <a:rPr lang="ru-RU" u="sng" dirty="0" smtClean="0"/>
              <a:t>  А.Н.</a:t>
            </a:r>
            <a:endParaRPr lang="ru-RU" u="sng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                                                                           2020г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1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Холод и сухость – не единственные рекорды континента. Здесь же находятся точки самого сильного и продолжительного ветра и самой мощной солнечной ради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6706"/>
            <a:ext cx="9144000" cy="68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6" y="692696"/>
            <a:ext cx="866975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12" y="5157192"/>
            <a:ext cx="255577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8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47525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5256584" cy="424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 smtClean="0"/>
              <a:t>Опыт 2</a:t>
            </a:r>
            <a:r>
              <a:rPr lang="ru-RU" sz="2800" dirty="0" smtClean="0"/>
              <a:t>. изменение температуры снега под действием поваренной соли.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3547713"/>
          <a:ext cx="6077585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Показания термометра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Стакан с чистым  снегом (льдом)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градусов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3608" y="799592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Рисунок 13" descr="Описание: D:\Рабочий стол\20200221_105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83" y="4221088"/>
            <a:ext cx="16097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8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Рабочий стол\20200221_110103_resized_20200225_1234088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8540" y="396044"/>
            <a:ext cx="51125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D:\Рабочий стол\20200221_110054_resized_20200225_123408273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61353" y="684076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83097"/>
              </p:ext>
            </p:extLst>
          </p:nvPr>
        </p:nvGraphicFramePr>
        <p:xfrm>
          <a:off x="107504" y="3781163"/>
          <a:ext cx="8013229" cy="310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Документ" r:id="rId5" imgW="6069141" imgH="1753112" progId="Word.Document.12">
                  <p:embed/>
                </p:oleObj>
              </mc:Choice>
              <mc:Fallback>
                <p:oleObj name="Документ" r:id="rId5" imgW="6069141" imgH="17531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3781163"/>
                        <a:ext cx="8013229" cy="310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32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Опыт 3. Зависимость скорости замерзания раствора от его концентрации. </a:t>
            </a:r>
            <a:endParaRPr lang="ru-RU" sz="2800" dirty="0"/>
          </a:p>
        </p:txBody>
      </p:sp>
      <p:pic>
        <p:nvPicPr>
          <p:cNvPr id="5" name="Объект 4" descr="C:\Users\User\AppData\Local\Temp\Rar$DI04.978\IMG_20200225_211411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094807" cy="174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Temp\Rar$DI40.877\IMG_20200225_211415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1985010" cy="20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Temp\Rar$DI30.608\IMG_20200225_211421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468" y="1484784"/>
            <a:ext cx="214279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IMG_20200225_0635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717032"/>
            <a:ext cx="238506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1916832"/>
            <a:ext cx="20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1 % раствор </a:t>
            </a:r>
          </a:p>
          <a:p>
            <a:r>
              <a:rPr lang="ru-RU" dirty="0" smtClean="0"/>
              <a:t>Замерз через </a:t>
            </a:r>
          </a:p>
          <a:p>
            <a:r>
              <a:rPr lang="ru-RU" dirty="0" smtClean="0"/>
              <a:t>2 часа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27784" y="400506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5% раствор</a:t>
            </a:r>
          </a:p>
          <a:p>
            <a:r>
              <a:rPr lang="ru-RU" dirty="0" smtClean="0"/>
              <a:t> замерз через</a:t>
            </a:r>
          </a:p>
          <a:p>
            <a:r>
              <a:rPr lang="ru-RU" dirty="0" smtClean="0"/>
              <a:t>3 часа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220486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10% раствор</a:t>
            </a:r>
          </a:p>
          <a:p>
            <a:r>
              <a:rPr lang="ru-RU" dirty="0" smtClean="0"/>
              <a:t>Начал замерзать</a:t>
            </a:r>
          </a:p>
          <a:p>
            <a:r>
              <a:rPr lang="ru-RU" dirty="0" smtClean="0"/>
              <a:t>Через 4 часа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4309874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15% раствор</a:t>
            </a:r>
          </a:p>
          <a:p>
            <a:r>
              <a:rPr lang="ru-RU" dirty="0" smtClean="0"/>
              <a:t>Не замерз.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9" y="5949280"/>
            <a:ext cx="812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Чем выше концентрация соли в растворе , тем медленнее он замерзает.</a:t>
            </a:r>
          </a:p>
          <a:p>
            <a:r>
              <a:rPr lang="ru-RU" dirty="0" smtClean="0"/>
              <a:t>С концентрацией раствора соли 15% и выше вода не замерзает совсем.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39691" y="5522703"/>
            <a:ext cx="492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Температура морозильной камеры -10 градусов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то больших,красивых и опасных айсберг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8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99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Опыт 2. изменение температуры снега под действием поваренной соли.</vt:lpstr>
      <vt:lpstr>Презентация PowerPoint</vt:lpstr>
      <vt:lpstr>Опыт 3. Зависимость скорости замерзания раствора от его концентрации.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Голосова А.Н.</dc:creator>
  <cp:lastModifiedBy>Пользователь</cp:lastModifiedBy>
  <cp:revision>7</cp:revision>
  <dcterms:created xsi:type="dcterms:W3CDTF">2020-02-26T05:19:04Z</dcterms:created>
  <dcterms:modified xsi:type="dcterms:W3CDTF">2020-02-26T06:39:55Z</dcterms:modified>
</cp:coreProperties>
</file>