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9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21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3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2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06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5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10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1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88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CD490-1E57-4DC8-A7F5-F0643A4E0EE9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1A40-E41B-4B30-8527-610B190A9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06" y="1374569"/>
            <a:ext cx="2294659" cy="24819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090" y="1312684"/>
            <a:ext cx="2544041" cy="24819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80" y="1287449"/>
            <a:ext cx="2175906" cy="24819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935" y="1267691"/>
            <a:ext cx="2686545" cy="258882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446" y="3906983"/>
            <a:ext cx="2168608" cy="27788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90" y="3906982"/>
            <a:ext cx="2555915" cy="27788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7527" y="0"/>
            <a:ext cx="10925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МОУ </a:t>
            </a:r>
            <a:r>
              <a:rPr lang="ru-RU" b="1" dirty="0" err="1" smtClean="0"/>
              <a:t>Некоузская</a:t>
            </a:r>
            <a:r>
              <a:rPr lang="ru-RU" b="1" dirty="0" smtClean="0"/>
              <a:t> </a:t>
            </a:r>
            <a:r>
              <a:rPr lang="ru-RU" b="1" dirty="0" smtClean="0"/>
              <a:t>СОШ</a:t>
            </a:r>
          </a:p>
          <a:p>
            <a:pPr algn="ctr"/>
            <a:r>
              <a:rPr lang="ru-RU" b="1" dirty="0" smtClean="0"/>
              <a:t> </a:t>
            </a:r>
            <a:r>
              <a:rPr lang="ru-RU" b="1" dirty="0"/>
              <a:t>«Влияние пищевых продуктов на скорость таяния льда»</a:t>
            </a:r>
          </a:p>
          <a:p>
            <a:pPr algn="ctr"/>
            <a:r>
              <a:rPr lang="ru-RU" b="1" dirty="0"/>
              <a:t>Возрастная категория: обучающиеся 5-7-х классов</a:t>
            </a:r>
          </a:p>
          <a:p>
            <a:pPr algn="ctr"/>
            <a:r>
              <a:rPr lang="ru-RU" b="1" dirty="0" smtClean="0"/>
              <a:t>«</a:t>
            </a:r>
            <a:r>
              <a:rPr lang="ru-RU" b="1" dirty="0" smtClean="0"/>
              <a:t>ЭВРИКА»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519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21" y="736270"/>
            <a:ext cx="2318408" cy="23631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634" y="736270"/>
            <a:ext cx="2579667" cy="23631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706" y="641267"/>
            <a:ext cx="2460913" cy="23631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653" y="641266"/>
            <a:ext cx="2460914" cy="23631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041" y="3942607"/>
            <a:ext cx="2550472" cy="241069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634" y="3942606"/>
            <a:ext cx="2292711" cy="2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96319"/>
              </p:ext>
            </p:extLst>
          </p:nvPr>
        </p:nvGraphicFramePr>
        <p:xfrm>
          <a:off x="1484788" y="1555666"/>
          <a:ext cx="7391273" cy="3229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691"/>
                <a:gridCol w="1077598"/>
                <a:gridCol w="755067"/>
                <a:gridCol w="830648"/>
                <a:gridCol w="873303"/>
                <a:gridCol w="937660"/>
                <a:gridCol w="924190"/>
                <a:gridCol w="957116"/>
              </a:tblGrid>
              <a:tr h="1136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Реагент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Поваренная соль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Речной песок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Смесь речного песка и соли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Пищевая сода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Лимонная кислота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Пищевой краситель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Контроль-ный кубик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8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 плавления льда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минут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 </a:t>
                      </a:r>
                      <a:r>
                        <a:rPr lang="ru-RU" sz="1200" dirty="0">
                          <a:effectLst/>
                        </a:rPr>
                        <a:t>минут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минут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минут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 минут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__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минут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4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Вывод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Добавление в снег любых пищевых добавок приводит к ускорению таяния льда. Быстрее всего лёд тает при добавлении поваренной соли. </a:t>
                      </a:r>
                      <a:r>
                        <a:rPr lang="ru-RU" sz="1200" dirty="0" smtClean="0">
                          <a:effectLst/>
                        </a:rPr>
                        <a:t>Пищевые добавки можно использовать в быту в качестве размораживателей. Смесью речного песка и поваренной соли можно  посыпать дороги при гололёде</a:t>
                      </a:r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13069" y="728559"/>
            <a:ext cx="4334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оформления результатов опыта 1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87126"/>
              </p:ext>
            </p:extLst>
          </p:nvPr>
        </p:nvGraphicFramePr>
        <p:xfrm>
          <a:off x="1776350" y="1980005"/>
          <a:ext cx="7475703" cy="4570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901"/>
                <a:gridCol w="2491901"/>
                <a:gridCol w="2491901"/>
              </a:tblGrid>
              <a:tr h="68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Начальный этап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Результат эксперимента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57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Фотография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снега(воды)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130 </a:t>
                      </a:r>
                      <a:r>
                        <a:rPr lang="ru-RU" sz="1400" dirty="0">
                          <a:effectLst/>
                        </a:rPr>
                        <a:t>мл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110 </a:t>
                      </a:r>
                      <a:r>
                        <a:rPr lang="ru-RU" sz="1400" dirty="0">
                          <a:effectLst/>
                        </a:rPr>
                        <a:t>мл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28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Объяснение результатов опыта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Снег просто изменил свое агрегатное состояние. И именно поэтому "уменьшился". Снежинки не могут плотно прижаться одна к другой, между ними всегда остается воздух. Поэтому и занимают большой объем.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когда эти же снежинки растают, то молекулы, из которых они состоят, теряют свою жесткую структуру. Теперь они могут сблизиться друг с другом так, что между ними не остается никаких промежутков. И поэтому они занимают меньше места.</a:t>
                      </a:r>
                      <a:endParaRPr lang="ru-RU" sz="1400" dirty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33194" y="1201778"/>
            <a:ext cx="5999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 2. Изменение объёма снега (воды) при его таянии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910" y="2778826"/>
            <a:ext cx="1736582" cy="1628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379" y="2850136"/>
            <a:ext cx="1644487" cy="1486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40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31491"/>
              </p:ext>
            </p:extLst>
          </p:nvPr>
        </p:nvGraphicFramePr>
        <p:xfrm>
          <a:off x="1941428" y="1750451"/>
          <a:ext cx="7475703" cy="4570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901"/>
                <a:gridCol w="2491901"/>
                <a:gridCol w="2491901"/>
              </a:tblGrid>
              <a:tr h="68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Начальный этап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Результат эксперимента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57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Фотография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снега(воды)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 мл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 мл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28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Объяснение результатов опыта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замерзшем состоянии вода образует кристаллическую решетку с значительными пустотами внутри, а при таянии решетка разрушается и молекулы воды заполняют пустоты, в результате чего объем уменьшается.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591" y="2594515"/>
            <a:ext cx="21050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754" y="2594515"/>
            <a:ext cx="21050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18194" y="1303826"/>
            <a:ext cx="88370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 2. Изменение объёма снега (воды) при его таянии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0119" y="795647"/>
            <a:ext cx="387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МОУ </a:t>
            </a:r>
            <a:r>
              <a:rPr lang="ru-RU" b="1" dirty="0" err="1" smtClean="0"/>
              <a:t>Некоузская</a:t>
            </a:r>
            <a:r>
              <a:rPr lang="ru-RU" b="1" dirty="0" smtClean="0"/>
              <a:t> СОШ. «Полярники»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168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272</Words>
  <Application>Microsoft Office PowerPoint</Application>
  <PresentationFormat>Широкоэкранный</PresentationFormat>
  <Paragraphs>57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5</dc:creator>
  <cp:lastModifiedBy>5</cp:lastModifiedBy>
  <cp:revision>6</cp:revision>
  <dcterms:created xsi:type="dcterms:W3CDTF">2020-02-25T08:55:20Z</dcterms:created>
  <dcterms:modified xsi:type="dcterms:W3CDTF">2020-02-25T09:42:31Z</dcterms:modified>
</cp:coreProperties>
</file>