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get-pdb/27625/530ef363-5825-4517-936b-4cb7c366824b/s12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58632"/>
            <a:ext cx="3995936" cy="38993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Исследовательский этап</a:t>
            </a:r>
            <a:b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5-7 классы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227687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Команда: «Юные гении», 5а класс,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Брейтовская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 Лебедева Марина Алексеевна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Опыт №5.Влияние плотности снега на скорость его плавления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7xQyuvfwh1k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5536" y="1556792"/>
            <a:ext cx="1800200" cy="2400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euADS3SyFz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83768" y="1556792"/>
            <a:ext cx="2976331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aLRkpg7kB8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868144" y="1556792"/>
            <a:ext cx="2963821" cy="2222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udHApFv63rg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1520" y="4293096"/>
            <a:ext cx="2400267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9dZdiK2Do0Q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059832" y="4293096"/>
            <a:ext cx="2448272" cy="18362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RJeL27F2yGw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868144" y="4149080"/>
            <a:ext cx="3072341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Результаты опыта №5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08721"/>
          <a:ext cx="8640959" cy="5718978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880019"/>
                <a:gridCol w="2880019"/>
                <a:gridCol w="2880921"/>
              </a:tblGrid>
              <a:tr h="8520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Рыхлый комок снега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Плотный комок снега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018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Рыхлый комок снега (2) растает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быстрее чем  плотный комок  (1).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70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Фотография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29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Время плавления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1:00:57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1:12:19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5463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Объяснение результатов эксперимента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окончании эксперимента наша гипотеза  подтвердилась. Рыхлый комок снега растаял быстрее чем плотный, не смотря на одинаковый вес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температуру  ( 26 гр.).  Это явление можно объяснить тем, что в плотный комок снега воздуху проникнуть сложнее чем в рыхлый.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05" name="Picture 1" descr="C:\Users\sony\Desktop\Опыты\5\aLRkpg7kB8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99992" y="2564904"/>
            <a:ext cx="2699792" cy="14247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Опыт №1.Влияние различных веществ на скорость таяния льда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77281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1 – поваренная соль;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2 – речной песок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3 – смесь речного песка и соли;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4 – пищевая сода;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5- лимонная кислота;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6 - пищевой краситель;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№ 7 – кубик без реагента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PkidzJs_0Q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39952" y="1556792"/>
            <a:ext cx="3515882" cy="2544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KrOZnppSH-Q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200000">
            <a:off x="551553" y="4209087"/>
            <a:ext cx="1800200" cy="2400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nWxTjT3wbNk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03848" y="4509120"/>
            <a:ext cx="2400266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yQVj96dd9qI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08170" y="4509120"/>
            <a:ext cx="2304255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Результаты опыта №1.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628800"/>
          <a:ext cx="8640960" cy="306821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248730"/>
                <a:gridCol w="1028579"/>
                <a:gridCol w="910382"/>
                <a:gridCol w="1001510"/>
                <a:gridCol w="1052940"/>
                <a:gridCol w="1130534"/>
                <a:gridCol w="1114293"/>
                <a:gridCol w="1153992"/>
              </a:tblGrid>
              <a:tr h="1392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Реагент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Поваренная соль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Речной песок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Смесь речного песка и соли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Пищевая сода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Лимонная кислота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Пищевой краситель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Контроль-ный кубик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4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Время плавления льда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29:43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50:01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32:51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19:35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46:57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38:05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52:27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1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Вывод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По результатам эксперимента лед</a:t>
                      </a:r>
                      <a:r>
                        <a:rPr lang="ru-RU" sz="1800" baseline="0" dirty="0" smtClean="0"/>
                        <a:t> плавится быстрее под действием реагента № 4 (пищевая сода). 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4941168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Приход зимы в нашей местности вызывает массу осложнений. Одно из них — гололед, опасный и для пешеходов и для автомобилистов. Борьба с ним на дорогах ведётся с помощью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антигололедных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реагентов.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Опыт №2. Изменение объема снега (воды) при его таянии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QM4RRKiSt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916832"/>
            <a:ext cx="2679762" cy="3573016"/>
          </a:xfrm>
          <a:prstGeom prst="rect">
            <a:avLst/>
          </a:prstGeom>
        </p:spPr>
      </p:pic>
      <p:pic>
        <p:nvPicPr>
          <p:cNvPr id="4" name="Рисунок 3" descr="xfE7cvOi6q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1916832"/>
            <a:ext cx="2700300" cy="3600400"/>
          </a:xfrm>
          <a:prstGeom prst="rect">
            <a:avLst/>
          </a:prstGeom>
        </p:spPr>
      </p:pic>
      <p:pic>
        <p:nvPicPr>
          <p:cNvPr id="5" name="Рисунок 4" descr="Ehsjbj-hqLQ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1916832"/>
            <a:ext cx="2679761" cy="35730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Результаты опыта №2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268760"/>
          <a:ext cx="8424937" cy="512697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08019"/>
                <a:gridCol w="2808019"/>
                <a:gridCol w="2808899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Начальный этап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Результат эксперимента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442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Фотография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/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35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Уровень снега (воды)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13 см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2 см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8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Объяснение результатов эксперимента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В ходе опыта мы выяснили ,что вода в снежном состоянии имеет больший объем чем вода в жидком</a:t>
                      </a:r>
                      <a:r>
                        <a:rPr lang="ru-RU" sz="1600" baseline="0" dirty="0" smtClean="0"/>
                        <a:t> состоянии.</a:t>
                      </a:r>
                      <a:r>
                        <a:rPr lang="ru-RU" sz="1600" kern="1200" dirty="0" smtClean="0"/>
                        <a:t> Вода замерзает, ее молекулы отодвигаются дальше друг от друга, делая снег менее плотным, чем</a:t>
                      </a:r>
                      <a:r>
                        <a:rPr lang="ru-RU" sz="1600" kern="1200" baseline="0" dirty="0" smtClean="0"/>
                        <a:t> </a:t>
                      </a:r>
                      <a:r>
                        <a:rPr lang="ru-RU" sz="1600" kern="1200" dirty="0" smtClean="0"/>
                        <a:t>жидкость,</a:t>
                      </a:r>
                      <a:r>
                        <a:rPr lang="ru-RU" sz="1600" kern="1200" baseline="0" dirty="0" smtClean="0"/>
                        <a:t> </a:t>
                      </a:r>
                      <a:r>
                        <a:rPr lang="ru-RU" sz="1600" kern="1200" dirty="0" smtClean="0"/>
                        <a:t>т.е. вода в твердом состоянии занимает больший объем, чем в жидком. Большинство веществ при снижении температуры сжимается, а вода – расширяется, и в этом ее уникальная особенность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HQM4RRKiSt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2060848"/>
            <a:ext cx="1080120" cy="1440160"/>
          </a:xfrm>
          <a:prstGeom prst="rect">
            <a:avLst/>
          </a:prstGeom>
        </p:spPr>
      </p:pic>
      <p:pic>
        <p:nvPicPr>
          <p:cNvPr id="6" name="Рисунок 5" descr="xfE7cvOi6q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132856"/>
            <a:ext cx="1080120" cy="144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Опыт №3. Влияние загрязнений на скорость таяния снега</a:t>
            </a:r>
            <a:endParaRPr lang="ru-RU" dirty="0"/>
          </a:p>
        </p:txBody>
      </p:sp>
      <p:pic>
        <p:nvPicPr>
          <p:cNvPr id="3073" name="Picture 1" descr="C:\Users\sony\Desktop\Опыты\3\rRFOlbR-v4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1700808"/>
            <a:ext cx="278431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dZ8BlktMGKo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1700808"/>
            <a:ext cx="278431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wB1tY7jDMcU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 rot="16200000">
            <a:off x="521297" y="3663281"/>
            <a:ext cx="2088234" cy="2771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o3TFzpYlNLg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131840" y="4005064"/>
            <a:ext cx="2784310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MXXoKTGWG1A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156176" y="4005064"/>
            <a:ext cx="278430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4" name="Picture 2" descr="C:\Users\sony\Desktop\Опыты\3\CnbmcGYN5FM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176" y="1700808"/>
            <a:ext cx="2784309" cy="20882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Результаты опыта №3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196752"/>
          <a:ext cx="8640960" cy="533214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880019"/>
                <a:gridCol w="2880019"/>
                <a:gridCol w="2880922"/>
              </a:tblGrid>
              <a:tr h="93545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Чистый снег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Снег с золой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7532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Фотография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54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Время таяния снега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1 час 14 минут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час 6 минут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323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Вывод и объяснение результатов эксперимента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результатам эксперимента снег с золой растаял быстрее.</a:t>
                      </a: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Чистый снег белого цвета и поэтому отталкивает лучи света, а снег с золой обычно чёрного цвета, поэтому он притягивает к себе лучи света, в результате снег с золой тает быстрее чем чистый снег.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 descr="o3TFzpYlNL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516216" y="2348880"/>
            <a:ext cx="1776198" cy="1332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MXXoKTGWG1A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635896" y="2348880"/>
            <a:ext cx="1872208" cy="14041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Опыт № 4. Изменение объема воды при её замерзании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_20200224_10571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628800"/>
            <a:ext cx="3024336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nkedIMG_20200224_152949_LI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64088" y="1628800"/>
            <a:ext cx="3078343" cy="4104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611560" y="5733256"/>
            <a:ext cx="2934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Объем воды </a:t>
            </a:r>
          </a:p>
          <a:p>
            <a:pPr algn="ctr">
              <a:spcAft>
                <a:spcPts val="0"/>
              </a:spcAf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(до замораживания)</a:t>
            </a:r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07338" y="5877272"/>
            <a:ext cx="3106813" cy="4580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Объем образовавшегося льда</a:t>
            </a:r>
            <a:endParaRPr lang="ru-RU" b="1" i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Результаты опыта №4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980728"/>
          <a:ext cx="8784977" cy="48813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80321"/>
                <a:gridCol w="2975719"/>
                <a:gridCol w="2928937"/>
              </a:tblGrid>
              <a:tr h="9901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Объем воды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(до замораживания)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Объем образовавшегося льда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 замерзании объем воды увеличится.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30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Фотография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001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Высота уровня воды (льда) в стакане (в см)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 см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 см 2 мм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0613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cs typeface="Times New Roman" pitchFamily="18" charset="0"/>
                        </a:rPr>
                        <a:t>Объяснение результатов эксперимента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 окончании проведения эксперимента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наша гипотеза подтвердилась. При замерзании объем воды увеличился,</a:t>
                      </a:r>
                      <a:r>
                        <a:rPr lang="ru-RU" sz="16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потому что образуются молекулы кристаллической сетки которые связываясь между собой на больших расстояниях и таким образом увеличиваются в размерах.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473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Исследовательский этап 5-7 классы</vt:lpstr>
      <vt:lpstr>Опыт №1.Влияние различных веществ на скорость таяния льда</vt:lpstr>
      <vt:lpstr>Результаты опыта №1.</vt:lpstr>
      <vt:lpstr>Опыт №2. Изменение объема снега (воды) при его таянии </vt:lpstr>
      <vt:lpstr>Результаты опыта №2</vt:lpstr>
      <vt:lpstr>Опыт №3. Влияние загрязнений на скорость таяния снега</vt:lpstr>
      <vt:lpstr>Результаты опыта №3</vt:lpstr>
      <vt:lpstr>Опыт № 4. Изменение объема воды при её замерзании</vt:lpstr>
      <vt:lpstr>Результаты опыта №4</vt:lpstr>
      <vt:lpstr>Опыт №5.Влияние плотности снега на скорость его плавления</vt:lpstr>
      <vt:lpstr>Результаты опыта №5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этап 5-7 классы</dc:title>
  <dc:creator>sony</dc:creator>
  <cp:lastModifiedBy>sony</cp:lastModifiedBy>
  <cp:revision>11</cp:revision>
  <dcterms:created xsi:type="dcterms:W3CDTF">2020-02-25T12:00:15Z</dcterms:created>
  <dcterms:modified xsi:type="dcterms:W3CDTF">2020-02-25T14:04:51Z</dcterms:modified>
</cp:coreProperties>
</file>