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5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CCFF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-dekor.by/catalog/3593/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19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51920" y="548680"/>
            <a:ext cx="4826398" cy="5309146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pPr marL="342900" indent="-342900"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исследовательский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«Влияние пищевых продуктов на скорость таяния льда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Возрастная категория: обучающиеся 8- 11-х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«Касатки»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Гореловская ООШ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Поварова Н.А.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420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Результаты  1 эксперимента:</a:t>
            </a:r>
            <a:endParaRPr lang="ru-RU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692696"/>
          <a:ext cx="8640961" cy="30624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4096"/>
                <a:gridCol w="864096"/>
                <a:gridCol w="1027977"/>
                <a:gridCol w="1191857"/>
                <a:gridCol w="1164542"/>
                <a:gridCol w="1440160"/>
                <a:gridCol w="1080120"/>
                <a:gridCol w="1008113"/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Реагент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Поваренная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Речной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песок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Смесь речного песка и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соли № 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Пищевая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Лимонная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кислота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Пищевой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краситель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Контроль-ный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кубик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Время плавления льда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50,54 мин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1ч17мин 10с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1ч02мин03с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56,29 мин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1ч25мин 18 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1ч30мин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08с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1ч49 мин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Вывод: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 воздействием соли лёд плавится быстрее. Без реагентов лёд плавится дольше всего.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3861048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Ответ на вопрос № 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чистоты эксперимента необходимо брать куски льда одинаковых размеров, т.к.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скорость плавления  зависит от площади соприкосновения  реагирующих веществ,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при одном и том же количестве реагента таять будет дольше тот кусок льда 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 которого  площадь (объём)куска  льда будет больше</a:t>
            </a:r>
          </a:p>
          <a:p>
            <a:r>
              <a:rPr lang="ru-RU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Ответ на вопрос № 7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1.Во время гололёда во избежание травм и  ДТП, обрабатываются дороги различными реагентами.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4046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04582"/>
            <a:ext cx="8460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2. Изменение температуры снега (льда) под действием поваренной соли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sun9-25.userapi.com/c857124/v857124874/d5ad2/3uEgT3cVV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736304" cy="3648405"/>
          </a:xfrm>
          <a:prstGeom prst="rect">
            <a:avLst/>
          </a:prstGeom>
          <a:noFill/>
        </p:spPr>
      </p:pic>
      <p:pic>
        <p:nvPicPr>
          <p:cNvPr id="21510" name="Picture 6" descr="https://sun9-38.userapi.com/c857132/v857132874/f0c49/haRZnHbyw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140968"/>
            <a:ext cx="2592288" cy="3456384"/>
          </a:xfrm>
          <a:prstGeom prst="rect">
            <a:avLst/>
          </a:prstGeom>
          <a:noFill/>
        </p:spPr>
      </p:pic>
      <p:pic>
        <p:nvPicPr>
          <p:cNvPr id="21512" name="Picture 8" descr="https://sun9-5.userapi.com/c856036/v856036874/1ff150/uLEtYCFsWU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764703"/>
            <a:ext cx="2718302" cy="36244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509120"/>
            <a:ext cx="3181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 1 – стакан  с чистым снегом</a:t>
            </a:r>
          </a:p>
          <a:p>
            <a:endParaRPr lang="ru-RU" dirty="0" smtClean="0"/>
          </a:p>
          <a:p>
            <a:r>
              <a:rPr lang="ru-RU" dirty="0" smtClean="0"/>
              <a:t>№ 2 – стакан  смеси снега и </a:t>
            </a:r>
          </a:p>
          <a:p>
            <a:r>
              <a:rPr lang="ru-RU" dirty="0" smtClean="0"/>
              <a:t>            поваренной  соли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9087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</a:t>
            </a: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(предположение):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снег в смеси с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солью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плавится, значит,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становится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681284"/>
          <a:ext cx="8496944" cy="5064571"/>
        </p:xfrm>
        <a:graphic>
          <a:graphicData uri="http://schemas.openxmlformats.org/drawingml/2006/table">
            <a:tbl>
              <a:tblPr/>
              <a:tblGrid>
                <a:gridCol w="2832019"/>
                <a:gridCol w="2832019"/>
                <a:gridCol w="2832906"/>
              </a:tblGrid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Фото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Показания термометра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Стакан с чистым  снегом (льдом)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№ 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- 2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º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Стакан со снегом (льдом) и солью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№ 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-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 </a:t>
                      </a:r>
                      <a:r>
                        <a:rPr lang="en-US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º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Тип реакции по тепловому эффекту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эндотермическая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Расчет 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Q = 4</a:t>
                      </a: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187</a:t>
                      </a:r>
                      <a:r>
                        <a:rPr lang="ru-RU" sz="1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 (-3) =  - 12,561 Дж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Снег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начиная таять при 0 °С, превращается в воду, в которой растворяется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соль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; несмотря на понижение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температуры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сопровождающее растворение, получившаяся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смесь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не затвердевает.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Снег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смешанный с этим раствором, продолжает таять, забирая энергию от раствора и, соответственно, охлаждая его.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88640"/>
            <a:ext cx="475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Результаты и выводы  к опыту № </a:t>
            </a:r>
            <a:r>
              <a:rPr lang="ru-RU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021288"/>
            <a:ext cx="588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Гипотеза в </a:t>
            </a: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ходе эксперимента не подтвердилась.</a:t>
            </a:r>
            <a:endParaRPr lang="ru-RU" sz="2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un9-40.userapi.com/c205128/v205128620/8129b/qy3ku5cZC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623978" cy="61653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Опыт № 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Опыт1.  Влияние различных веществ на скорость плавления льда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sun9-42.userapi.com/c205616/v205616874/78ac2/rxsvAEKrD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402378" cy="4536504"/>
          </a:xfrm>
          <a:prstGeom prst="rect">
            <a:avLst/>
          </a:prstGeom>
          <a:noFill/>
        </p:spPr>
      </p:pic>
      <p:pic>
        <p:nvPicPr>
          <p:cNvPr id="26628" name="Picture 4" descr="https://sun9-15.userapi.com/c206720/v206720874/795ee/jJ4lnRNXlL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8024" y="908720"/>
            <a:ext cx="3394274" cy="45256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9087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908720"/>
            <a:ext cx="479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45.userapi.com/c206516/v206516926/7ae26/CRLMQKtmL4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640274" cy="5730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66.userapi.com/c858420/v858420926/186480/xI1tPVF4Q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12348" cy="6234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60.userapi.com/c205624/v205624926/79140/0I6rXG2w7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04867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9-42.userapi.com/c858416/v858416926/17b82e/-NI6ktRyD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44408" cy="6183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31.userapi.com/c858416/v858416926/17b838/tW_Ztdjtp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640274" cy="5730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9-52.userapi.com/c858020/v858020926/186de1/lWG6wG1nu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736284" cy="5802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un9-14.userapi.com/c205224/v205224926/7ac24/cI8CacCyh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04370" cy="6378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370</Words>
  <Application>Microsoft Office PowerPoint</Application>
  <PresentationFormat>Экран (4:3)</PresentationFormat>
  <Paragraphs>84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3</cp:revision>
  <dcterms:created xsi:type="dcterms:W3CDTF">2020-02-25T18:23:23Z</dcterms:created>
  <dcterms:modified xsi:type="dcterms:W3CDTF">2020-02-25T20:11:47Z</dcterms:modified>
</cp:coreProperties>
</file>