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E38A-B61B-4048-AA8C-01966EE052A1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CB2E-AA42-427D-AC07-305DAC57B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2CB2E-AA42-427D-AC07-305DAC57B3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2CB2E-AA42-427D-AC07-305DAC57B3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CF18-4780-4168-9622-7FA44E48331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9471-FC69-4C48-BE39-A52BC3353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МОУ </a:t>
            </a:r>
            <a:r>
              <a:rPr lang="ru-RU" sz="2400" b="1" dirty="0" err="1" smtClean="0"/>
              <a:t>БрейтовскаяСОШ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Открытый муниципальный проект </a:t>
            </a:r>
            <a:br>
              <a:rPr lang="ru-RU" sz="2400" dirty="0" smtClean="0"/>
            </a:br>
            <a:r>
              <a:rPr lang="ru-RU" sz="2400" dirty="0" smtClean="0"/>
              <a:t>« Антарктида: сквозь льды и время»</a:t>
            </a:r>
            <a:br>
              <a:rPr lang="ru-RU" sz="2400" dirty="0" smtClean="0"/>
            </a:br>
            <a:r>
              <a:rPr lang="ru-RU" sz="2400" b="1" i="1" dirty="0" smtClean="0"/>
              <a:t>Исследовательский этап </a:t>
            </a:r>
            <a:br>
              <a:rPr lang="ru-RU" sz="2400" b="1" i="1" dirty="0" smtClean="0"/>
            </a:br>
            <a:r>
              <a:rPr lang="ru-RU" sz="2400" b="1" dirty="0" smtClean="0"/>
              <a:t> «</a:t>
            </a:r>
            <a:r>
              <a:rPr lang="ru-RU" sz="2400" b="1" dirty="0"/>
              <a:t>Изучение тепловых явлений при растворении»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Работу выполнила команда </a:t>
            </a:r>
          </a:p>
          <a:p>
            <a:r>
              <a:rPr lang="ru-RU" b="1" dirty="0" smtClean="0"/>
              <a:t>« Льдинки» </a:t>
            </a:r>
          </a:p>
          <a:p>
            <a:r>
              <a:rPr lang="ru-RU" b="1" dirty="0" smtClean="0"/>
              <a:t>Руководитель: Иванова Г.Ю.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Опыт1. Влияние различных веществ на скорость  таяния льда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571932" y="928670"/>
            <a:ext cx="1193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Font typeface="Arial" pitchFamily="34" charset="0"/>
              <a:buChar char="•"/>
            </a:pPr>
            <a:r>
              <a:rPr lang="ru-RU" sz="2400" b="1" i="1" dirty="0" smtClean="0"/>
              <a:t>Взятое количество каждого  реагента = 1 чайная ложка</a:t>
            </a:r>
          </a:p>
          <a:p>
            <a:pPr>
              <a:buFont typeface="Arial" pitchFamily="34" charset="0"/>
              <a:buChar char="•"/>
            </a:pPr>
            <a:endParaRPr lang="ru-RU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071678"/>
          <a:ext cx="9144000" cy="260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265"/>
                <a:gridCol w="1292258"/>
                <a:gridCol w="933298"/>
                <a:gridCol w="1005090"/>
                <a:gridCol w="1042016"/>
                <a:gridCol w="1210004"/>
                <a:gridCol w="1292258"/>
                <a:gridCol w="1435811"/>
              </a:tblGrid>
              <a:tr h="13017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Реагент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Поваренная соль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Речной </a:t>
                      </a:r>
                    </a:p>
                    <a:p>
                      <a:r>
                        <a:rPr lang="ru-RU" sz="1600" dirty="0" smtClean="0"/>
                        <a:t>песок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Смесь речного песка и соли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Пищевая сода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Лимонная</a:t>
                      </a:r>
                    </a:p>
                    <a:p>
                      <a:r>
                        <a:rPr lang="ru-RU" sz="1600" dirty="0" smtClean="0"/>
                        <a:t>кислота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Пищевой</a:t>
                      </a:r>
                      <a:r>
                        <a:rPr lang="ru-RU" sz="1600" baseline="0" dirty="0" smtClean="0"/>
                        <a:t> краситель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Контрольный</a:t>
                      </a:r>
                      <a:r>
                        <a:rPr lang="ru-RU" sz="1600" baseline="0" dirty="0" smtClean="0"/>
                        <a:t> кубик </a:t>
                      </a:r>
                      <a:endParaRPr lang="ru-RU" sz="1600" b="1" dirty="0"/>
                    </a:p>
                  </a:txBody>
                  <a:tcPr/>
                </a:tc>
              </a:tr>
              <a:tr h="13017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плавле-ния</a:t>
                      </a:r>
                      <a:r>
                        <a:rPr lang="ru-RU" sz="1600" baseline="0" dirty="0" smtClean="0"/>
                        <a:t> льда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час </a:t>
                      </a:r>
                      <a:r>
                        <a:rPr lang="ru-RU" sz="1600" b="1" dirty="0" smtClean="0"/>
                        <a:t>14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час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45мин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1час </a:t>
                      </a:r>
                      <a:r>
                        <a:rPr lang="ru-RU" sz="1600" b="1" dirty="0" smtClean="0"/>
                        <a:t>32 </a:t>
                      </a:r>
                      <a:r>
                        <a:rPr lang="ru-RU" sz="1600" b="1" dirty="0" smtClean="0"/>
                        <a:t>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r>
                        <a:rPr lang="ru-RU" sz="1600" b="1" baseline="0" dirty="0" smtClean="0"/>
                        <a:t> час </a:t>
                      </a:r>
                      <a:r>
                        <a:rPr lang="ru-RU" sz="1600" b="1" baseline="0" dirty="0" smtClean="0"/>
                        <a:t>47 </a:t>
                      </a:r>
                      <a:r>
                        <a:rPr lang="ru-RU" sz="1600" b="1" baseline="0" dirty="0" smtClean="0"/>
                        <a:t>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1час </a:t>
                      </a:r>
                      <a:r>
                        <a:rPr lang="ru-RU" sz="1600" b="1" dirty="0" smtClean="0"/>
                        <a:t>56 </a:t>
                      </a:r>
                      <a:r>
                        <a:rPr lang="ru-RU" sz="1600" b="1" dirty="0" smtClean="0"/>
                        <a:t>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</a:t>
                      </a:r>
                      <a:r>
                        <a:rPr lang="ru-RU" sz="1600" b="1" dirty="0" smtClean="0"/>
                        <a:t>часа  11 мин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часа </a:t>
                      </a:r>
                      <a:r>
                        <a:rPr lang="ru-RU" sz="1600" b="1" dirty="0" smtClean="0"/>
                        <a:t>28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мин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5776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Чистая поваренная соль расплавляет кубик льда намного быстрее чем лимонная кислота и пищевой краситель.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8.userapi.com/c853620/v853620609/203c7c/AkvVI44O6aw.jpg"/>
          <p:cNvPicPr>
            <a:picLocks noChangeAspect="1" noChangeArrowheads="1"/>
          </p:cNvPicPr>
          <p:nvPr/>
        </p:nvPicPr>
        <p:blipFill>
          <a:blip r:embed="rId2" cstate="print"/>
          <a:srcRect r="-66" b="16904"/>
          <a:stretch>
            <a:fillRect/>
          </a:stretch>
        </p:blipFill>
        <p:spPr bwMode="auto">
          <a:xfrm>
            <a:off x="0" y="3214686"/>
            <a:ext cx="4686703" cy="291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sun9-26.userapi.com/c204828/v204828609/80d39/RawW7ibP_Hk.jpg"/>
          <p:cNvPicPr>
            <a:picLocks noChangeAspect="1" noChangeArrowheads="1"/>
          </p:cNvPicPr>
          <p:nvPr/>
        </p:nvPicPr>
        <p:blipFill>
          <a:blip r:embed="rId3"/>
          <a:srcRect l="26649" b="868"/>
          <a:stretch>
            <a:fillRect/>
          </a:stretch>
        </p:blipFill>
        <p:spPr bwMode="auto">
          <a:xfrm rot="16200000">
            <a:off x="5754341" y="-396545"/>
            <a:ext cx="2592318" cy="467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un9-45.userapi.com/c857736/v857736609/18b690/7uy2mQduUfA.jpg"/>
          <p:cNvPicPr>
            <a:picLocks noChangeAspect="1" noChangeArrowheads="1"/>
          </p:cNvPicPr>
          <p:nvPr/>
        </p:nvPicPr>
        <p:blipFill>
          <a:blip r:embed="rId4" cstate="print"/>
          <a:srcRect t="5034" b="25434"/>
          <a:stretch>
            <a:fillRect/>
          </a:stretch>
        </p:blipFill>
        <p:spPr bwMode="auto">
          <a:xfrm>
            <a:off x="0" y="714356"/>
            <a:ext cx="4571866" cy="238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Начало опыта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00076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Конечный результат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0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Промежуточный этап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643314"/>
            <a:ext cx="435768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ВАЖНО! ОБЪЕМ ЛЬДА ВЛИЯЕТ НА СКОРОСТЬ ЕГО ПЛАВЛЕНИЯ , ПОЭТОМУ ДЛЯ ДОСТОВЕРНОСТИ ЭКСПЕРЕМЕНТА ИПОЛЬЗОВАЛИСЬ ОДИНАКОВЫЕ КУБИКИ ЛЬДА.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15404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Применение сведений о таянии льда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/>
              <a:t>Создание </a:t>
            </a:r>
            <a:r>
              <a:rPr lang="ru-RU" sz="2000" b="1" i="1" dirty="0" err="1" smtClean="0"/>
              <a:t>противогололедных</a:t>
            </a:r>
            <a:r>
              <a:rPr lang="ru-RU" sz="2000" b="1" i="1" dirty="0" smtClean="0"/>
              <a:t>  реагентов (Наиболее известными и распространенными средствами, которые используются в нашей стране, являются такие материалы, как песчано-соляная смесь, хлорид кальция, техническая соль и гранитная крошка. 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/>
              <a:t>Возможность предотвратить сокращение площади ледников мира, избежание всемирной катастрофы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/>
              <a:t> </a:t>
            </a:r>
            <a:r>
              <a:rPr lang="ru-RU" sz="2000" b="1" i="1" dirty="0" smtClean="0"/>
              <a:t>Контролирование водных поров в атмосфере , уменьшение парникового эффекта . Предотвращение изменения климата на планете.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 smtClean="0"/>
              <a:t> </a:t>
            </a:r>
            <a:r>
              <a:rPr lang="ru-RU" sz="2000" b="1" i="1" dirty="0" smtClean="0"/>
              <a:t>Получение перстной воды </a:t>
            </a:r>
            <a:endParaRPr lang="ru-RU" sz="2000" b="1" i="1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57232"/>
          <a:ext cx="9144000" cy="520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643206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 чистым снегом (льдом)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со снегом (льдом) и  солью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NLsiAA279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571876"/>
            <a:ext cx="1821670" cy="2428892"/>
          </a:xfrm>
          <a:prstGeom prst="rect">
            <a:avLst/>
          </a:prstGeom>
        </p:spPr>
      </p:pic>
      <p:pic>
        <p:nvPicPr>
          <p:cNvPr id="4" name="Рисунок 3" descr="gM0bZ8jaC7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000108"/>
            <a:ext cx="1750213" cy="2333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858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Опыт2. </a:t>
            </a:r>
            <a:r>
              <a:rPr lang="ru-RU" sz="2400" b="1" dirty="0" smtClean="0"/>
              <a:t>Изменение температуры снега(льда) под действием поваренной соли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27003"/>
            <a:ext cx="957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Вывод: Под действием поваренной соли на снег наблюдается понижение его температуры на 4 градуса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0011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Опыт3. Зависимость </a:t>
            </a:r>
            <a:r>
              <a:rPr lang="ru-RU" sz="2800" b="1" dirty="0"/>
              <a:t>замерзания раствора от его концентрации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57298"/>
          <a:ext cx="9144000" cy="361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25265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раствора и его концентрация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до</a:t>
                      </a:r>
                      <a:r>
                        <a:rPr lang="ru-RU" baseline="0" dirty="0" smtClean="0"/>
                        <a:t> момента замерзания раствора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замерзания ( относительно других растворов )</a:t>
                      </a:r>
                      <a:endParaRPr lang="ru-RU" dirty="0"/>
                    </a:p>
                  </a:txBody>
                  <a:tcPr/>
                </a:tc>
              </a:tr>
              <a:tr h="580813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 1 (1%)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час </a:t>
                      </a:r>
                      <a:r>
                        <a:rPr lang="ru-RU" smtClean="0"/>
                        <a:t/>
                      </a:r>
                      <a:br>
                        <a:rPr lang="ru-RU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остальных </a:t>
                      </a:r>
                      <a:endParaRPr lang="ru-RU" dirty="0"/>
                    </a:p>
                  </a:txBody>
                  <a:tcPr/>
                </a:tc>
              </a:tr>
              <a:tr h="33650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 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час 20 минут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относительно быстро </a:t>
                      </a:r>
                      <a:endParaRPr lang="ru-RU" dirty="0"/>
                    </a:p>
                  </a:txBody>
                  <a:tcPr/>
                </a:tc>
              </a:tr>
              <a:tr h="33650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часа 10 минут 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Относительно медленно </a:t>
                      </a:r>
                      <a:endParaRPr lang="ru-RU" dirty="0"/>
                    </a:p>
                  </a:txBody>
                  <a:tcPr/>
                </a:tc>
              </a:tr>
              <a:tr h="92137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 4.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часа 50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медленнее остальных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351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Чем меньше концентрация раствора, тем быстрее он подвергается замерзанию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10.userapi.com/c855232/v855232670/1f8a42/9lGXtpUpPuU.jpg"/>
          <p:cNvPicPr>
            <a:picLocks noChangeAspect="1" noChangeArrowheads="1"/>
          </p:cNvPicPr>
          <p:nvPr/>
        </p:nvPicPr>
        <p:blipFill>
          <a:blip r:embed="rId3"/>
          <a:srcRect l="5555" r="40741"/>
          <a:stretch>
            <a:fillRect/>
          </a:stretch>
        </p:blipFill>
        <p:spPr bwMode="auto">
          <a:xfrm rot="16200000">
            <a:off x="1622201" y="3551009"/>
            <a:ext cx="189907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sun9-44.userapi.com/c205828/v205828670/7eabd/PsiKhRDDKAQ.jpg"/>
          <p:cNvPicPr>
            <a:picLocks noChangeAspect="1" noChangeArrowheads="1"/>
          </p:cNvPicPr>
          <p:nvPr/>
        </p:nvPicPr>
        <p:blipFill>
          <a:blip r:embed="rId4"/>
          <a:srcRect l="5556" r="39410" b="-612"/>
          <a:stretch>
            <a:fillRect/>
          </a:stretch>
        </p:blipFill>
        <p:spPr bwMode="auto">
          <a:xfrm rot="16200000">
            <a:off x="1928806" y="-1428796"/>
            <a:ext cx="228599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29322" y="64291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Начало опыта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21468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Промежуточный результат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429264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Окончание опыта </a:t>
            </a:r>
            <a:endParaRPr lang="ru-RU" sz="3200" dirty="0"/>
          </a:p>
        </p:txBody>
      </p:sp>
      <p:pic>
        <p:nvPicPr>
          <p:cNvPr id="4104" name="Picture 8" descr="https://sun9-41.userapi.com/c858420/v858420670/191ad0/8Ve-c9uZ5tQ.jpg"/>
          <p:cNvPicPr>
            <a:picLocks noChangeAspect="1" noChangeArrowheads="1"/>
          </p:cNvPicPr>
          <p:nvPr/>
        </p:nvPicPr>
        <p:blipFill>
          <a:blip r:embed="rId5" cstate="print"/>
          <a:srcRect t="19878" b="25434"/>
          <a:stretch>
            <a:fillRect/>
          </a:stretch>
        </p:blipFill>
        <p:spPr bwMode="auto">
          <a:xfrm>
            <a:off x="3786182" y="2643182"/>
            <a:ext cx="4987929" cy="204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00024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286</Words>
  <Application>Microsoft Office PowerPoint</Application>
  <PresentationFormat>Экран (4:3)</PresentationFormat>
  <Paragraphs>76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МОУ БрейтовскаяСОШ Открытый муниципальный проект  « Антарктида: сквозь льды и время» Исследовательский этап   «Изучение тепловых явлений при растворении»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БрейтовскаяСОШ Открытый муниципальный проект  « Антарктида: сквозь льды и время» Исследовательский этап   «Изучение тепловых явлений при растворении»</dc:title>
  <dc:creator>123</dc:creator>
  <cp:lastModifiedBy>123</cp:lastModifiedBy>
  <cp:revision>26</cp:revision>
  <dcterms:created xsi:type="dcterms:W3CDTF">2020-02-24T08:23:41Z</dcterms:created>
  <dcterms:modified xsi:type="dcterms:W3CDTF">2020-02-25T14:41:34Z</dcterms:modified>
</cp:coreProperties>
</file>