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4" r:id="rId5"/>
    <p:sldId id="257" r:id="rId6"/>
    <p:sldId id="259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65" autoAdjust="0"/>
    <p:restoredTop sz="94660"/>
  </p:normalViewPr>
  <p:slideViewPr>
    <p:cSldViewPr>
      <p:cViewPr varScale="1">
        <p:scale>
          <a:sx n="68" d="100"/>
          <a:sy n="68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7CC-667A-4256-AB2C-A55BADE11FF9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6289-2E26-4CA7-93A9-D7FEE0640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7CC-667A-4256-AB2C-A55BADE11FF9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6289-2E26-4CA7-93A9-D7FEE0640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7CC-667A-4256-AB2C-A55BADE11FF9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6289-2E26-4CA7-93A9-D7FEE0640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7CC-667A-4256-AB2C-A55BADE11FF9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6289-2E26-4CA7-93A9-D7FEE0640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7CC-667A-4256-AB2C-A55BADE11FF9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6289-2E26-4CA7-93A9-D7FEE0640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7CC-667A-4256-AB2C-A55BADE11FF9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6289-2E26-4CA7-93A9-D7FEE0640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7CC-667A-4256-AB2C-A55BADE11FF9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6289-2E26-4CA7-93A9-D7FEE0640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7CC-667A-4256-AB2C-A55BADE11FF9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6289-2E26-4CA7-93A9-D7FEE0640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7CC-667A-4256-AB2C-A55BADE11FF9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6289-2E26-4CA7-93A9-D7FEE0640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7CC-667A-4256-AB2C-A55BADE11FF9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6289-2E26-4CA7-93A9-D7FEE0640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57CC-667A-4256-AB2C-A55BADE11FF9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6289-2E26-4CA7-93A9-D7FEE0640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A57CC-667A-4256-AB2C-A55BADE11FF9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A6289-2E26-4CA7-93A9-D7FEE0640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МОУ </a:t>
            </a:r>
            <a:r>
              <a:rPr lang="ru-RU" sz="2400" b="1" dirty="0" err="1" smtClean="0">
                <a:solidFill>
                  <a:schemeClr val="bg1"/>
                </a:solidFill>
              </a:rPr>
              <a:t>Гореловская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ООШ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Открытый муниципальный проект « Антарктида: сквозь льды и время»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Исследовательский этап </a:t>
            </a:r>
            <a:br>
              <a:rPr lang="ru-RU" sz="2400" b="1" i="1" dirty="0" smtClean="0">
                <a:solidFill>
                  <a:schemeClr val="bg1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« Влияние пищевых продуктов на скорость таяния льда»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026" name="AutoShape 2" descr="https://img3.goodfon.ru/original/1920x1080/3/7d/sever-led-priro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643538" y="5842337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Работу выполнила команда </a:t>
            </a:r>
          </a:p>
          <a:p>
            <a:r>
              <a:rPr lang="ru-RU" sz="2000" b="1" dirty="0" smtClean="0"/>
              <a:t>« Ледяные рыбки» </a:t>
            </a:r>
          </a:p>
          <a:p>
            <a:r>
              <a:rPr lang="ru-RU" sz="2000" b="1" dirty="0" smtClean="0"/>
              <a:t>Руководитель: Синицына Т.А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428736"/>
            <a:ext cx="7292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4465316" cy="2989178"/>
          </a:xfrm>
          <a:prstGeom prst="rect">
            <a:avLst/>
          </a:prstGeom>
        </p:spPr>
      </p:pic>
      <p:pic>
        <p:nvPicPr>
          <p:cNvPr id="3" name="Рисунок 2" descr="DSC_2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857628"/>
            <a:ext cx="3885503" cy="2707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21429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 ЭКСПЕРЕМЕНТУ ВСЕ ГОТОВО !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8" y="335756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Начало работы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4714884"/>
            <a:ext cx="421484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 smtClean="0"/>
              <a:t>ВНИМАНИЕ! В целях избежать перемешивания реагентов образцы были помещены в индивидуальные ёмкости 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35.userapi.com/c858132/v858132082/181892/1saZ62tqUv0.jpg"/>
          <p:cNvPicPr>
            <a:picLocks noChangeAspect="1" noChangeArrowheads="1"/>
          </p:cNvPicPr>
          <p:nvPr/>
        </p:nvPicPr>
        <p:blipFill>
          <a:blip r:embed="rId2" cstate="print"/>
          <a:srcRect b="13333"/>
          <a:stretch>
            <a:fillRect/>
          </a:stretch>
        </p:blipFill>
        <p:spPr bwMode="auto">
          <a:xfrm>
            <a:off x="0" y="714356"/>
            <a:ext cx="461599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6" name="AutoShape 6" descr="https://sun9-44.userapi.com/c205724/v205724082/807d7/gpe_pvNJLbw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sun9-48.userapi.com/c857220/v857220609/f65cb/oAdymMHpiS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gpe_pvNJLbw.jpg"/>
          <p:cNvPicPr>
            <a:picLocks noChangeAspect="1"/>
          </p:cNvPicPr>
          <p:nvPr/>
        </p:nvPicPr>
        <p:blipFill>
          <a:blip r:embed="rId3" cstate="print"/>
          <a:srcRect l="8696"/>
          <a:stretch>
            <a:fillRect/>
          </a:stretch>
        </p:blipFill>
        <p:spPr>
          <a:xfrm rot="16200000">
            <a:off x="5365156" y="-64093"/>
            <a:ext cx="3071833" cy="4485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AdymMHpiS8.jpg"/>
          <p:cNvPicPr>
            <a:picLocks noChangeAspect="1"/>
          </p:cNvPicPr>
          <p:nvPr/>
        </p:nvPicPr>
        <p:blipFill>
          <a:blip r:embed="rId4" cstate="print"/>
          <a:srcRect l="24086" b="3571"/>
          <a:stretch>
            <a:fillRect/>
          </a:stretch>
        </p:blipFill>
        <p:spPr>
          <a:xfrm rot="16200000">
            <a:off x="2915208" y="2834260"/>
            <a:ext cx="2965888" cy="508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928926" y="0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Этапы работы 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88582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Применение сведений о таянии льда 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 Создание </a:t>
            </a:r>
            <a:r>
              <a:rPr lang="ru-RU" sz="2000" b="1" dirty="0" err="1" smtClean="0">
                <a:solidFill>
                  <a:schemeClr val="bg1"/>
                </a:solidFill>
              </a:rPr>
              <a:t>противогололедных</a:t>
            </a:r>
            <a:r>
              <a:rPr lang="ru-RU" sz="2000" b="1" dirty="0" smtClean="0">
                <a:solidFill>
                  <a:schemeClr val="bg1"/>
                </a:solidFill>
              </a:rPr>
              <a:t>  реагентов (Наиболее известными и распространенными средствами, которые используются в нашей стране, являются такие материалы, как песчано-соляная смесь, хлорид кальция, техническая соль и гранитная крошка. )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 Возможность следить за процессами в природе ,  предотвращение глобальных экологических проблем.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marL="342900" indent="-342900"/>
            <a:endParaRPr lang="ru-RU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DSC_2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643314"/>
            <a:ext cx="4802185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2571744"/>
            <a:ext cx="864399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ВАЖНО! ОБЪЕМ ЛЬДА ВЛИЯЕТ НА СКОРОСТЬ ЕГО ПЛАВЛЕНИЯ , ПОЭТОМУ ДЛЯ ДОСТОВЕРНОСТИ ЭКСПЕРЕМЕНТА ИПОЛЬЗОВАЛИСЬ ОДИНАКОВЫЕ КУБИКИ ЛЬДА.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Опыт1. Влияние различных веществ на скорость  таяния льда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00108"/>
            <a:ext cx="8715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</a:rPr>
              <a:t>Взятое количество каждого  реагента = 1 чайная ложка</a:t>
            </a:r>
          </a:p>
          <a:p>
            <a:pPr>
              <a:buFont typeface="Arial" pitchFamily="34" charset="0"/>
              <a:buChar char="•"/>
            </a:pPr>
            <a:endParaRPr lang="ru-RU" sz="2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1785926"/>
          <a:ext cx="9144000" cy="260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265"/>
                <a:gridCol w="1292258"/>
                <a:gridCol w="933298"/>
                <a:gridCol w="1005090"/>
                <a:gridCol w="1042016"/>
                <a:gridCol w="1210004"/>
                <a:gridCol w="1292258"/>
                <a:gridCol w="1435811"/>
              </a:tblGrid>
              <a:tr h="130175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Реагент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Поваренная соль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Речной </a:t>
                      </a:r>
                    </a:p>
                    <a:p>
                      <a:r>
                        <a:rPr lang="ru-RU" sz="1600" dirty="0" smtClean="0"/>
                        <a:t>песок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Смесь речного песка и соли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Пищевая сода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Лимонная</a:t>
                      </a:r>
                    </a:p>
                    <a:p>
                      <a:r>
                        <a:rPr lang="ru-RU" sz="1600" dirty="0" smtClean="0"/>
                        <a:t>кислота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Пищевой</a:t>
                      </a:r>
                      <a:r>
                        <a:rPr lang="ru-RU" sz="1600" baseline="0" dirty="0" smtClean="0"/>
                        <a:t> краситель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Контрольный</a:t>
                      </a:r>
                      <a:r>
                        <a:rPr lang="ru-RU" sz="1600" baseline="0" dirty="0" smtClean="0"/>
                        <a:t> кубик </a:t>
                      </a:r>
                      <a:endParaRPr lang="ru-RU" sz="1600" b="1" dirty="0"/>
                    </a:p>
                  </a:txBody>
                  <a:tcPr/>
                </a:tc>
              </a:tr>
              <a:tr h="130175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Время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плавле-ния</a:t>
                      </a:r>
                      <a:r>
                        <a:rPr lang="ru-RU" sz="1600" baseline="0" dirty="0" smtClean="0"/>
                        <a:t> льда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 час 8 мин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 час</a:t>
                      </a:r>
                      <a:r>
                        <a:rPr lang="ru-RU" sz="1600" b="1" baseline="0" dirty="0" smtClean="0"/>
                        <a:t> 55мин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1час 26 мин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</a:t>
                      </a:r>
                      <a:r>
                        <a:rPr lang="ru-RU" sz="1600" b="1" baseline="0" dirty="0" smtClean="0"/>
                        <a:t> час 59 мин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1час 56 мин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 часа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 часа 18</a:t>
                      </a:r>
                      <a:r>
                        <a:rPr lang="ru-RU" sz="1600" b="1" baseline="0" dirty="0" smtClean="0"/>
                        <a:t> мин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78632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Вывод: Под действием поваренной соли лет плавится быстрее.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Опыт2.  Зависимость скорости плавления люда от количества реагента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928802"/>
          <a:ext cx="9144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реагента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ложка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ложки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ложки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плавления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час 25 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час 25 мин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час 25 мин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928670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</a:rPr>
              <a:t>Для получения 1 кубика льда было взято 50 мл воды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04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Вывод: Количество реагента не влияет на процесс плавления льда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71.userapi.com/c857336/v857336609/f58d7/iYj8Vr6nfGU.jpg"/>
          <p:cNvPicPr>
            <a:picLocks noChangeAspect="1" noChangeArrowheads="1"/>
          </p:cNvPicPr>
          <p:nvPr/>
        </p:nvPicPr>
        <p:blipFill>
          <a:blip r:embed="rId2"/>
          <a:srcRect l="27448" r="5309" b="462"/>
          <a:stretch>
            <a:fillRect/>
          </a:stretch>
        </p:blipFill>
        <p:spPr bwMode="auto">
          <a:xfrm rot="16200000">
            <a:off x="2892254" y="2251226"/>
            <a:ext cx="2859425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sun9-5.userapi.com/c206516/v206516609/7f672/0CVLqZtlwc8.jpg"/>
          <p:cNvPicPr>
            <a:picLocks noChangeAspect="1" noChangeArrowheads="1"/>
          </p:cNvPicPr>
          <p:nvPr/>
        </p:nvPicPr>
        <p:blipFill>
          <a:blip r:embed="rId3" cstate="print"/>
          <a:srcRect t="15789"/>
          <a:stretch>
            <a:fillRect/>
          </a:stretch>
        </p:blipFill>
        <p:spPr bwMode="auto">
          <a:xfrm rot="10800000">
            <a:off x="0" y="785794"/>
            <a:ext cx="418507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s://sun9-12.userapi.com/c857132/v857132609/f0a0d/oI-uL9VOS78.jpg"/>
          <p:cNvPicPr>
            <a:picLocks noChangeAspect="1" noChangeArrowheads="1"/>
          </p:cNvPicPr>
          <p:nvPr/>
        </p:nvPicPr>
        <p:blipFill>
          <a:blip r:embed="rId4" cstate="print"/>
          <a:srcRect b="29943"/>
          <a:stretch>
            <a:fillRect/>
          </a:stretch>
        </p:blipFill>
        <p:spPr bwMode="auto">
          <a:xfrm>
            <a:off x="4286248" y="785794"/>
            <a:ext cx="503057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86050" y="0"/>
            <a:ext cx="36638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Этапы работы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Опыт3. Изменение температуры снега(льда) под действием поваренной соли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857232"/>
          <a:ext cx="91440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Фото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Показания</a:t>
                      </a:r>
                      <a:r>
                        <a:rPr lang="ru-RU" baseline="0" dirty="0" smtClean="0"/>
                        <a:t> термометра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Стакан с чистым снегом (льдом)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+6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Стакан со снегом (льдом) и  солью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Вывод: Присутствие поваренной соли в снегу понижает его температуру. </a:t>
            </a:r>
            <a:endParaRPr lang="ru-RU" sz="2400" b="1" dirty="0"/>
          </a:p>
        </p:txBody>
      </p:sp>
      <p:pic>
        <p:nvPicPr>
          <p:cNvPr id="7" name="Рисунок 6" descr="DSC_2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134974" y="1722754"/>
            <a:ext cx="2643207" cy="1769419"/>
          </a:xfrm>
          <a:prstGeom prst="rect">
            <a:avLst/>
          </a:prstGeom>
        </p:spPr>
      </p:pic>
      <p:pic>
        <p:nvPicPr>
          <p:cNvPr id="9" name="Рисунок 8" descr="DSC_27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4143380"/>
            <a:ext cx="2500330" cy="167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9.userapi.com/c858020/v858020948/186037/lgru4pg6U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3357586" cy="596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sun9-9.userapi.com/c857216/v857216948/ebed6/85MRQy4VI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785794"/>
            <a:ext cx="3286148" cy="584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86050" y="0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В ХОДЕ РАБОТЫ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269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МОУ Гореловская ООШ Открытый муниципальный проект « Антарктида: сквозь льды и время» Исследовательский этап  « Влияние пищевых продуктов на скорость таяния льда»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Гореловская СОШ Исследовательский этап « Влиян</dc:title>
  <dc:creator>123</dc:creator>
  <cp:lastModifiedBy>123</cp:lastModifiedBy>
  <cp:revision>59</cp:revision>
  <dcterms:created xsi:type="dcterms:W3CDTF">2020-02-23T13:35:20Z</dcterms:created>
  <dcterms:modified xsi:type="dcterms:W3CDTF">2020-02-24T16:03:24Z</dcterms:modified>
</cp:coreProperties>
</file>