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57" r:id="rId4"/>
    <p:sldId id="280" r:id="rId5"/>
    <p:sldId id="279" r:id="rId6"/>
    <p:sldId id="29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8" r:id="rId16"/>
    <p:sldId id="282" r:id="rId17"/>
    <p:sldId id="299" r:id="rId18"/>
    <p:sldId id="258" r:id="rId19"/>
    <p:sldId id="286" r:id="rId20"/>
    <p:sldId id="283" r:id="rId21"/>
    <p:sldId id="287" r:id="rId22"/>
    <p:sldId id="300" r:id="rId23"/>
    <p:sldId id="285" r:id="rId24"/>
    <p:sldId id="259" r:id="rId25"/>
    <p:sldId id="294" r:id="rId26"/>
    <p:sldId id="292" r:id="rId27"/>
    <p:sldId id="295" r:id="rId28"/>
    <p:sldId id="289" r:id="rId29"/>
    <p:sldId id="296" r:id="rId30"/>
    <p:sldId id="290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572296" cy="5715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2 этап</a:t>
            </a:r>
          </a:p>
          <a:p>
            <a:pPr algn="ctr"/>
            <a:r>
              <a:rPr lang="ru-RU" sz="4800" dirty="0" smtClean="0"/>
              <a:t>исследовательский</a:t>
            </a:r>
            <a:endParaRPr lang="ru-RU" sz="4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1571612"/>
            <a:ext cx="6572296" cy="378621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28736"/>
            <a:ext cx="8786874" cy="192882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Весёлые пингвины</a:t>
            </a:r>
            <a:endParaRPr kumimoji="0" lang="ru-RU" sz="8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действием речного песка лёд таял 47 минут.</a:t>
            </a:r>
            <a:endParaRPr lang="ru-RU" dirty="0"/>
          </a:p>
        </p:txBody>
      </p:sp>
      <p:pic>
        <p:nvPicPr>
          <p:cNvPr id="29698" name="Picture 2" descr="C:\Documents and Settings\Администратор\Рабочий стол\ФОТО альбомы\4 кл Антарктида\SDC10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действием пищевой соды лёд таял 51 минуту.</a:t>
            </a:r>
            <a:endParaRPr lang="ru-RU" dirty="0"/>
          </a:p>
        </p:txBody>
      </p:sp>
      <p:pic>
        <p:nvPicPr>
          <p:cNvPr id="30722" name="Picture 2" descr="C:\Documents and Settings\Администратор\Рабочий стол\ФОТО альбомы\4 кл Антарктида\SDC10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действием лимонной кислоты лёд таял 60 минут.</a:t>
            </a:r>
            <a:endParaRPr lang="ru-RU" dirty="0"/>
          </a:p>
        </p:txBody>
      </p:sp>
      <p:pic>
        <p:nvPicPr>
          <p:cNvPr id="31746" name="Picture 2" descr="C:\Documents and Settings\Администратор\Рабочий стол\ФОТО альбомы\4 кл Антарктида\SDC1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реагентов лёд таял 66 минут.</a:t>
            </a:r>
            <a:endParaRPr lang="ru-RU" dirty="0"/>
          </a:p>
        </p:txBody>
      </p:sp>
      <p:pic>
        <p:nvPicPr>
          <p:cNvPr id="32770" name="Picture 2" descr="C:\Documents and Settings\Администратор\Рабочий стол\ФОТО альбомы\4 кл Антарктида\SDC1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В такой последовательности таял лёд  под воздействием различных реагентов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Администратор\Рабочий стол\ФОТО альбомы\4 кл Антарктида\SDC1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46" t="25014" b="40402"/>
          <a:stretch>
            <a:fillRect/>
          </a:stretch>
        </p:blipFill>
        <p:spPr bwMode="auto">
          <a:xfrm>
            <a:off x="285656" y="3574514"/>
            <a:ext cx="8572624" cy="222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928802"/>
          <a:ext cx="8429684" cy="3021476"/>
        </p:xfrm>
        <a:graphic>
          <a:graphicData uri="http://schemas.openxmlformats.org/drawingml/2006/table">
            <a:tbl>
              <a:tblPr/>
              <a:tblGrid>
                <a:gridCol w="1218198"/>
                <a:gridCol w="996381"/>
                <a:gridCol w="895171"/>
                <a:gridCol w="977023"/>
                <a:gridCol w="1027195"/>
                <a:gridCol w="1102891"/>
                <a:gridCol w="1087048"/>
                <a:gridCol w="1125777"/>
              </a:tblGrid>
              <a:tr h="1285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Поварен-ная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Речной песок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Пищевой краситель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Контроль-ный кубик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36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47минут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 минута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60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43 минуты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66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действия  поваренной  соли  лёд  плавится  быстрее.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71480"/>
            <a:ext cx="728667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Таблица оформления результатов опыта 1.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714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кубики льда должны иметь одинаковый размер</a:t>
            </a:r>
            <a:r>
              <a:rPr lang="ru-RU" dirty="0" smtClean="0"/>
              <a:t>, чтобы </a:t>
            </a:r>
            <a:r>
              <a:rPr lang="ru-RU" dirty="0" smtClean="0"/>
              <a:t>можно было объективно </a:t>
            </a:r>
            <a:r>
              <a:rPr lang="ru-RU" b="1" dirty="0" smtClean="0"/>
              <a:t>сравнивать</a:t>
            </a:r>
            <a:r>
              <a:rPr lang="ru-RU" dirty="0" smtClean="0"/>
              <a:t> время таяния льда под воздействием различных реагентов.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Полученные сведения о таянии льда можно использовать в тех случаях, когда необходимо быстрее освободить от снега или льда какую-либо поверхность. </a:t>
            </a:r>
            <a:r>
              <a:rPr lang="ru-RU" b="1" dirty="0" smtClean="0"/>
              <a:t>Но</a:t>
            </a:r>
            <a:r>
              <a:rPr lang="ru-RU" dirty="0" smtClean="0"/>
              <a:t> также помнить о том, что загрязнение окружающей среды ведёт к исчезновению ледников.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2247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Опыт 2. Зависимость скорости плавления льда от количества реагента</a:t>
            </a:r>
            <a:endParaRPr lang="ru-RU" sz="3200" dirty="0"/>
          </a:p>
        </p:txBody>
      </p:sp>
      <p:pic>
        <p:nvPicPr>
          <p:cNvPr id="9217" name="Picture 1" descr="C:\Documents and Settings\Администратор\Рабочий стол\ФОТО альбомы\4 кл Антарктида\SDC1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Высыпаем одновременно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ФОТО альбомы\4 кл Антарктида\SDC10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Весёлые пингвины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дминистратор\Рабочий стол\ФОТО альбомы\4 кл Антарктида\SDC1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первый кубик льда высыпали 1 чайную ложку поваренной соли, на второй – 2 чайные ложки соли, на третий – 3.</a:t>
            </a:r>
            <a:endParaRPr lang="ru-RU" dirty="0"/>
          </a:p>
        </p:txBody>
      </p:sp>
      <p:pic>
        <p:nvPicPr>
          <p:cNvPr id="34818" name="Picture 2" descr="C:\Documents and Settings\Администратор\Рабочий стол\ФОТО альбомы\4 кл Антарктида\SDC10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426490" cy="331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Наблюдаем за кубиками льда </a:t>
            </a:r>
            <a:endParaRPr lang="ru-RU" dirty="0"/>
          </a:p>
        </p:txBody>
      </p:sp>
      <p:pic>
        <p:nvPicPr>
          <p:cNvPr id="40962" name="Picture 2" descr="C:\Documents and Settings\Администратор\Рабочий стол\ФОТО альбомы\4 кл Антарктида\SDC1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таяния завершился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ФОТО альбомы\4 кл Антарктида\SDC1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34" y="1935163"/>
            <a:ext cx="585053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2" y="1500173"/>
          <a:ext cx="8572557" cy="3000397"/>
        </p:xfrm>
        <a:graphic>
          <a:graphicData uri="http://schemas.openxmlformats.org/drawingml/2006/table">
            <a:tbl>
              <a:tblPr/>
              <a:tblGrid>
                <a:gridCol w="2142468"/>
                <a:gridCol w="2143363"/>
                <a:gridCol w="2143363"/>
                <a:gridCol w="2143363"/>
              </a:tblGrid>
              <a:tr h="105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реагента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ложка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ложки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ложки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36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40 минут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Гипотеза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неверна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Эксперимент показал: Чем больше поваренной соли насыпать на лёд, тем дольше он тает.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2.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Опыт 3. Изменение температуры снега под действием поваренной соли.</a:t>
            </a:r>
            <a:endParaRPr lang="ru-RU" sz="3600" dirty="0"/>
          </a:p>
        </p:txBody>
      </p:sp>
      <p:pic>
        <p:nvPicPr>
          <p:cNvPr id="3074" name="Picture 2" descr="C:\Documents and Settings\Администратор\Рабочий стол\ФОТО альбомы\4 кл Антарктида\SDC1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Температура одновременно понижается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стаканах снег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Наблюдаем 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ФОТО альбомы\4 кл Антарктида\SDC102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ФОТО альбомы\4 кл Антарктида\SDC102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Добавляем в один стакан соль и продолжаем наблюдать.</a:t>
            </a:r>
            <a:endParaRPr lang="ru-RU" dirty="0"/>
          </a:p>
        </p:txBody>
      </p:sp>
      <p:pic>
        <p:nvPicPr>
          <p:cNvPr id="6" name="Picture 3" descr="C:\Documents and Settings\Администратор\Рабочий стол\ФОТО альбомы\4 кл Антарктида\SDC1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39505"/>
            <a:ext cx="6215105" cy="466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Видим разницу температур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чистым снегом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Со снегом и солью</a:t>
            </a:r>
            <a:endParaRPr lang="ru-RU" dirty="0"/>
          </a:p>
        </p:txBody>
      </p:sp>
      <p:pic>
        <p:nvPicPr>
          <p:cNvPr id="46082" name="Picture 2" descr="C:\Documents and Settings\Администратор\Рабочий стол\ФОТО альбомы\4 кл Антарктида\SDC102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51" y="2514600"/>
            <a:ext cx="2884885" cy="3846513"/>
          </a:xfrm>
          <a:prstGeom prst="rect">
            <a:avLst/>
          </a:prstGeom>
          <a:noFill/>
        </p:spPr>
      </p:pic>
      <p:pic>
        <p:nvPicPr>
          <p:cNvPr id="46083" name="Picture 3" descr="C:\Documents and Settings\Администратор\Рабочий стол\ФОТО альбомы\4 кл Антарктида\SDC102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470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928670"/>
          <a:ext cx="8429681" cy="5735451"/>
        </p:xfrm>
        <a:graphic>
          <a:graphicData uri="http://schemas.openxmlformats.org/drawingml/2006/table">
            <a:tbl>
              <a:tblPr/>
              <a:tblGrid>
                <a:gridCol w="1143006"/>
                <a:gridCol w="4476194"/>
                <a:gridCol w="2810481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+ 1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Стакан со снегом (льдом) и солью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11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Гипотеза неверна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снега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смеси с солью становится ниже.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2910" y="214290"/>
            <a:ext cx="76438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3.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Администратор\Рабочий стол\ФОТО альбомы\4 кл Антарктида\SDC10242.JPG"/>
          <p:cNvPicPr>
            <a:picLocks noChangeAspect="1" noChangeArrowheads="1"/>
          </p:cNvPicPr>
          <p:nvPr/>
        </p:nvPicPr>
        <p:blipFill>
          <a:blip r:embed="rId2" cstate="print"/>
          <a:srcRect l="2260" t="27523" r="90" b="10632"/>
          <a:stretch>
            <a:fillRect/>
          </a:stretch>
        </p:blipFill>
        <p:spPr bwMode="auto">
          <a:xfrm>
            <a:off x="2071670" y="1785926"/>
            <a:ext cx="2357454" cy="1990739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ФОТО альбомы\4 кл Антарктида\SDC10241.JPG"/>
          <p:cNvPicPr>
            <a:picLocks noChangeAspect="1" noChangeArrowheads="1"/>
          </p:cNvPicPr>
          <p:nvPr/>
        </p:nvPicPr>
        <p:blipFill>
          <a:blip r:embed="rId3" cstate="print"/>
          <a:srcRect l="90" t="27523" r="90" b="5750"/>
          <a:stretch>
            <a:fillRect/>
          </a:stretch>
        </p:blipFill>
        <p:spPr bwMode="auto">
          <a:xfrm>
            <a:off x="2214546" y="3929066"/>
            <a:ext cx="224419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Продолжим наблюдение за </a:t>
            </a:r>
            <a:r>
              <a:rPr lang="ru-RU" dirty="0" smtClean="0"/>
              <a:t>температурой </a:t>
            </a:r>
            <a:r>
              <a:rPr lang="ru-RU" dirty="0" smtClean="0"/>
              <a:t>дальше.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ФОТО альбомы\4 кл Антарктида\SDC1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1. Влияние различных веществ на скорость таяние льда</a:t>
            </a:r>
            <a:endParaRPr lang="ru-RU" dirty="0"/>
          </a:p>
        </p:txBody>
      </p:sp>
      <p:pic>
        <p:nvPicPr>
          <p:cNvPr id="12289" name="Picture 1" descr="C:\Documents and Settings\Администратор\Рабочий стол\ФОТО альбомы\4 кл Антарктида\SDC10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комнатной температуре снег растаял и температура тоже изменилась.</a:t>
            </a:r>
            <a:endParaRPr lang="ru-RU" dirty="0"/>
          </a:p>
        </p:txBody>
      </p:sp>
      <p:pic>
        <p:nvPicPr>
          <p:cNvPr id="2049" name="Picture 1" descr="C:\Documents and Settings\Администратор\Рабочий стол\ФОТО альбомы\4 кл Антарктида\SDC1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Создаём презентацию</a:t>
            </a:r>
            <a:endParaRPr lang="ru-RU" dirty="0"/>
          </a:p>
        </p:txBody>
      </p:sp>
      <p:pic>
        <p:nvPicPr>
          <p:cNvPr id="43009" name="Picture 1" descr="C:\Documents and Settings\Администратор\Рабочий стол\ФОТО альбомы\4 кл Антарктида\SDC1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Одновременно высыпаем реагенты на кубики льда, кроме контрольного.</a:t>
            </a:r>
            <a:endParaRPr lang="ru-RU" dirty="0"/>
          </a:p>
        </p:txBody>
      </p:sp>
      <p:pic>
        <p:nvPicPr>
          <p:cNvPr id="33794" name="Picture 2" descr="C:\Documents and Settings\Администратор\Рабочий стол\ФОТО альбомы\4 кл Антарктида\SDC1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20" r="-91" b="25135"/>
          <a:stretch>
            <a:fillRect/>
          </a:stretch>
        </p:blipFill>
        <p:spPr bwMode="auto">
          <a:xfrm>
            <a:off x="612831" y="500042"/>
            <a:ext cx="786194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Наблюдаем за процессом таяния льда.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ФОТО альбомы\4 кл Антарктида\SDC1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Идёт процесс таяния льда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ФОТО альбомы\4 кл Антарктида\SDC10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71" r="339" b="13807"/>
          <a:stretch>
            <a:fillRect/>
          </a:stretch>
        </p:blipFill>
        <p:spPr bwMode="auto">
          <a:xfrm>
            <a:off x="571472" y="2000240"/>
            <a:ext cx="8057513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действием поваренной соли лёд таял 36 минут.</a:t>
            </a:r>
            <a:endParaRPr lang="ru-RU" dirty="0"/>
          </a:p>
        </p:txBody>
      </p:sp>
      <p:pic>
        <p:nvPicPr>
          <p:cNvPr id="26626" name="Picture 2" descr="C:\Documents and Settings\Администратор\Рабочий стол\ФОТО альбомы\4 кл Антарктида\SDC1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 действием смеси речного песка и поваренной соли лёд таял 38 минут.</a:t>
            </a:r>
            <a:endParaRPr lang="ru-RU" dirty="0"/>
          </a:p>
        </p:txBody>
      </p:sp>
      <p:pic>
        <p:nvPicPr>
          <p:cNvPr id="27650" name="Picture 2" descr="C:\Documents and Settings\Администратор\Рабочий стол\ФОТО альбомы\4 кл Антарктида\SDC1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действием пищевого красителя лёд таял 43 минуты.</a:t>
            </a:r>
            <a:endParaRPr lang="ru-RU" dirty="0"/>
          </a:p>
        </p:txBody>
      </p:sp>
      <p:pic>
        <p:nvPicPr>
          <p:cNvPr id="28674" name="Picture 2" descr="C:\Documents and Settings\Администратор\Рабочий стол\ФОТО альбомы\4 кл Антарктида\SDC1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404</Words>
  <PresentationFormat>Экран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Весёлые пингвины</vt:lpstr>
      <vt:lpstr>Опыт 1. Влияние различных веществ на скорость таяние льда</vt:lpstr>
      <vt:lpstr>Одновременно высыпаем реагенты на кубики льда, кроме контрольного.</vt:lpstr>
      <vt:lpstr>Наблюдаем за процессом таяния льда.</vt:lpstr>
      <vt:lpstr>Идёт процесс таяния льда</vt:lpstr>
      <vt:lpstr>Под действием поваренной соли лёд таял 36 минут.</vt:lpstr>
      <vt:lpstr>Под действием смеси речного песка и поваренной соли лёд таял 38 минут.</vt:lpstr>
      <vt:lpstr>Под действием пищевого красителя лёд таял 43 минуты.</vt:lpstr>
      <vt:lpstr>Под действием речного песка лёд таял 47 минут.</vt:lpstr>
      <vt:lpstr>Под действием пищевой соды лёд таял 51 минуту.</vt:lpstr>
      <vt:lpstr>Под действием лимонной кислоты лёд таял 60 минут.</vt:lpstr>
      <vt:lpstr>Без реагентов лёд таял 66 минут.</vt:lpstr>
      <vt:lpstr>В такой последовательности таял лёд  под воздействием различных реагентов</vt:lpstr>
      <vt:lpstr>Слайд 15</vt:lpstr>
      <vt:lpstr>Все кубики льда должны иметь одинаковый размер, чтобы можно было объективно сравнивать время таяния льда под воздействием различных реагентов. </vt:lpstr>
      <vt:lpstr>Полученные сведения о таянии льда можно использовать в тех случаях, когда необходимо быстрее освободить от снега или льда какую-либо поверхность. Но также помнить о том, что загрязнение окружающей среды ведёт к исчезновению ледников.</vt:lpstr>
      <vt:lpstr>Опыт 2. Зависимость скорости плавления льда от количества реагента</vt:lpstr>
      <vt:lpstr>Высыпаем одновременно</vt:lpstr>
      <vt:lpstr>На первый кубик льда высыпали 1 чайную ложку поваренной соли, на второй – 2 чайные ложки соли, на третий – 3.</vt:lpstr>
      <vt:lpstr>Наблюдаем за кубиками льда </vt:lpstr>
      <vt:lpstr>Процесс таяния завершился</vt:lpstr>
      <vt:lpstr>Слайд 23</vt:lpstr>
      <vt:lpstr>Опыт 3. Изменение температуры снега под действием поваренной соли.</vt:lpstr>
      <vt:lpstr>Температура одновременно понижается</vt:lpstr>
      <vt:lpstr>Добавляем в один стакан соль и продолжаем наблюдать.</vt:lpstr>
      <vt:lpstr>Видим разницу температур</vt:lpstr>
      <vt:lpstr>Слайд 28</vt:lpstr>
      <vt:lpstr>Продолжим наблюдение за температурой дальше.</vt:lpstr>
      <vt:lpstr>При комнатной температуре снег растаял и температура тоже изменилась.</vt:lpstr>
      <vt:lpstr>Создаём презентацию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администрация</cp:lastModifiedBy>
  <cp:revision>93</cp:revision>
  <dcterms:modified xsi:type="dcterms:W3CDTF">2020-02-21T11:15:46Z</dcterms:modified>
</cp:coreProperties>
</file>