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58" r:id="rId5"/>
    <p:sldId id="264" r:id="rId6"/>
    <p:sldId id="265" r:id="rId7"/>
    <p:sldId id="260" r:id="rId8"/>
    <p:sldId id="261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8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4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7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0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0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4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1A28-F6F2-41C5-B57E-CBA29DA45361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CB08-687C-414B-BEBD-0F7689FE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Команда «Умка»</a:t>
            </a:r>
            <a:br>
              <a:rPr lang="ru-RU" dirty="0" smtClean="0"/>
            </a:br>
            <a:r>
              <a:rPr lang="ru-RU" dirty="0" smtClean="0"/>
              <a:t>МОУ </a:t>
            </a:r>
            <a:r>
              <a:rPr lang="ru-RU" dirty="0" err="1" smtClean="0"/>
              <a:t>Некоузская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517232"/>
            <a:ext cx="3848472" cy="7669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Руководитель </a:t>
            </a:r>
            <a:r>
              <a:rPr lang="ru-RU" dirty="0" err="1" smtClean="0"/>
              <a:t>Ремеслова</a:t>
            </a:r>
            <a:r>
              <a:rPr lang="ru-RU" dirty="0" smtClean="0"/>
              <a:t> Елена Николаевна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642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 smtClean="0"/>
              <a:t>этап: «Влияние пищевых продуктов на скорость таяния льда»</a:t>
            </a:r>
          </a:p>
          <a:p>
            <a:r>
              <a:rPr lang="ru-RU" dirty="0" smtClean="0"/>
              <a:t>Возрастная категория : обучающиеся 1-4-х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974570" cy="2980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95" y="1035596"/>
            <a:ext cx="3997424" cy="2998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1760" y="4076084"/>
            <a:ext cx="3717032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Опыт 3.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Изменение температуры снега под действием поваренной соли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98910"/>
              </p:ext>
            </p:extLst>
          </p:nvPr>
        </p:nvGraphicFramePr>
        <p:xfrm>
          <a:off x="457200" y="1600200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Фото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Показания термометра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 чистым снегом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Слайд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0°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со снегом и солью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Слайд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-15°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Гипотеза: если снег в смеси с солью плавится, значит,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его температура становится выше, не подтвердилась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5600" r="31751" b="-5600"/>
          <a:stretch/>
        </p:blipFill>
        <p:spPr>
          <a:xfrm rot="5400000">
            <a:off x="3033384" y="3311432"/>
            <a:ext cx="2316076" cy="38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 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509" y="1695781"/>
            <a:ext cx="3416167" cy="25621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r="18500" b="-1"/>
          <a:stretch/>
        </p:blipFill>
        <p:spPr>
          <a:xfrm rot="5400000">
            <a:off x="2756869" y="1524978"/>
            <a:ext cx="3422405" cy="2897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2481" y="1499126"/>
            <a:ext cx="1892829" cy="1419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0629" y="2693496"/>
            <a:ext cx="2180861" cy="1635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88" y="5168163"/>
            <a:ext cx="1604797" cy="12035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763" y="5175105"/>
            <a:ext cx="1593648" cy="11952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4062" y="5150691"/>
            <a:ext cx="1635909" cy="12269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r="32150"/>
          <a:stretch/>
        </p:blipFill>
        <p:spPr>
          <a:xfrm rot="5400000">
            <a:off x="4178729" y="4992286"/>
            <a:ext cx="1616407" cy="15437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7515" y="5160443"/>
            <a:ext cx="1635909" cy="1226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763" y="2847575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60591" y="4293973"/>
            <a:ext cx="1157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 с солью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2049" y="5640384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снег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0351" y="5789989"/>
            <a:ext cx="81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</a:t>
            </a:r>
          </a:p>
          <a:p>
            <a:r>
              <a:rPr lang="ru-RU" sz="1400" dirty="0" smtClean="0"/>
              <a:t> с солью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5" y="626177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675" y="5003303"/>
            <a:ext cx="1157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 с солью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08151" y="4987773"/>
            <a:ext cx="1157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 с солью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76822" y="514166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729" y="5160890"/>
            <a:ext cx="1608712" cy="12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916818" y="5005536"/>
            <a:ext cx="1157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Снег с солью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1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191683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Влияние пищевых продуктов на скорость таяния льда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 на вопрос №1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Для проведения эксперимента все кубики льда должны иметь одинаковый размер, потому что проверяем скорость таяния одинакового количества льда при воздействии одинакового количества различных реагентов.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40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1.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Влияние различных веществ на скорость таяния льда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198842"/>
              </p:ext>
            </p:extLst>
          </p:nvPr>
        </p:nvGraphicFramePr>
        <p:xfrm>
          <a:off x="457200" y="1600200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Реагент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Поваренная 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песок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речного песка и 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Пищевая сода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Лимонная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Пищевой краситель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Контрольный кубик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мин 10 сек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мин 10 сек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мин 20 сек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r>
                        <a:rPr lang="ru-RU" baseline="0" dirty="0" smtClean="0"/>
                        <a:t> мин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мин 10 сек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мин 15 сек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мин 40 сек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 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Под действием пищевой соды кубик льда расплавился быстрее всех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4256722"/>
            <a:ext cx="2348881" cy="1777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4221194"/>
            <a:ext cx="2417031" cy="1812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5362" y="4459914"/>
            <a:ext cx="1798920" cy="1349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2048" y="4418555"/>
            <a:ext cx="1846185" cy="13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3566" y="4346495"/>
            <a:ext cx="1877881" cy="14084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/>
          <a:stretch/>
        </p:blipFill>
        <p:spPr>
          <a:xfrm rot="5400000">
            <a:off x="297952" y="1495095"/>
            <a:ext cx="1853765" cy="1728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/>
          <a:stretch/>
        </p:blipFill>
        <p:spPr>
          <a:xfrm rot="5400000">
            <a:off x="2723106" y="1415020"/>
            <a:ext cx="1793661" cy="1840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9452" y="1702872"/>
            <a:ext cx="1892829" cy="1419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1700" y="1668913"/>
            <a:ext cx="1892829" cy="1419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26900"/>
          <a:stretch/>
        </p:blipFill>
        <p:spPr>
          <a:xfrm rot="5400000">
            <a:off x="5055878" y="4213415"/>
            <a:ext cx="1858945" cy="1674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9"/>
          <a:stretch/>
        </p:blipFill>
        <p:spPr>
          <a:xfrm>
            <a:off x="7380312" y="4077072"/>
            <a:ext cx="1421317" cy="186259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0384"/>
            <a:ext cx="1974177" cy="148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738" y="3231995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Поваренная соль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8172" y="3267077"/>
            <a:ext cx="15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Речной песок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44493" y="3239202"/>
            <a:ext cx="168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Смесь речного </a:t>
            </a:r>
          </a:p>
          <a:p>
            <a:r>
              <a:rPr lang="ru-RU" dirty="0" smtClean="0"/>
              <a:t>песка и соли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03190" y="3325139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Пищевая сода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7016" y="5795508"/>
            <a:ext cx="20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Лимонная кислота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966517"/>
            <a:ext cx="11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Пищевой </a:t>
            </a:r>
          </a:p>
          <a:p>
            <a:r>
              <a:rPr lang="ru-RU" dirty="0" smtClean="0"/>
              <a:t>краситель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14906" y="5948955"/>
            <a:ext cx="20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Кубик без реагента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4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8721"/>
          <a:stretch/>
        </p:blipFill>
        <p:spPr>
          <a:xfrm rot="5400000">
            <a:off x="166134" y="1714186"/>
            <a:ext cx="4872401" cy="44135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25573" r="26483" b="8270"/>
          <a:stretch/>
        </p:blipFill>
        <p:spPr>
          <a:xfrm rot="5400000">
            <a:off x="5657293" y="2312876"/>
            <a:ext cx="22322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чего могут пригодиться полученные сведения о таянии льда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посыпании льда солью, на подтаявшей поверхности появляется вода, лед начинает плавиться, соль как бы проедает дырочки и червячные ходы, лед становится рыхлым, </a:t>
            </a:r>
            <a:r>
              <a:rPr lang="ru-RU" dirty="0"/>
              <a:t>поэтому </a:t>
            </a:r>
            <a:r>
              <a:rPr lang="ru-RU" dirty="0" smtClean="0"/>
              <a:t>солью посыпают </a:t>
            </a:r>
            <a:r>
              <a:rPr lang="ru-RU" dirty="0"/>
              <a:t>дорожки </a:t>
            </a:r>
            <a:r>
              <a:rPr lang="ru-RU" dirty="0" smtClean="0"/>
              <a:t>в гололедицу.</a:t>
            </a:r>
          </a:p>
          <a:p>
            <a:r>
              <a:rPr lang="ru-RU" dirty="0" smtClean="0"/>
              <a:t>Выходя на лед, нужно быть готовым к </a:t>
            </a:r>
            <a:r>
              <a:rPr lang="ru-RU" dirty="0"/>
              <a:t>любым неожиданностям. Весенний лед очень коварен, солнце и туман задолго до вскрытия водоемов делают его пористым, рыхлым, хотя внешне он выглядит крепким. </a:t>
            </a:r>
            <a:r>
              <a:rPr lang="ru-RU" dirty="0" smtClean="0"/>
              <a:t>Очень </a:t>
            </a:r>
            <a:r>
              <a:rPr lang="ru-RU" dirty="0"/>
              <a:t>опасно по нему ходить: в любой момент может рассыпаться под ногами и сомкнуться над головой.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4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Опыт 2.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Зависимость скорости плавления льда от количества реагента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412455"/>
              </p:ext>
            </p:extLst>
          </p:nvPr>
        </p:nvGraphicFramePr>
        <p:xfrm>
          <a:off x="467544" y="234888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реагента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ложка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ложки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ложки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мин 5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мин 30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 45 сек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Гипотеза: чем больше поваренной соли насыпать на лед, тем быстрее он растает,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верна.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5200"/>
          <a:stretch/>
        </p:blipFill>
        <p:spPr>
          <a:xfrm>
            <a:off x="2101416" y="4360224"/>
            <a:ext cx="4941168" cy="24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Наблюдение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7" b="7250"/>
          <a:stretch/>
        </p:blipFill>
        <p:spPr>
          <a:xfrm>
            <a:off x="179512" y="2492896"/>
            <a:ext cx="4525963" cy="22122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r="31100"/>
          <a:stretch/>
        </p:blipFill>
        <p:spPr>
          <a:xfrm rot="5400000">
            <a:off x="4736579" y="1752253"/>
            <a:ext cx="4149080" cy="39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349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Команда «Умка» МОУ Некоузская СОШ</vt:lpstr>
      <vt:lpstr>Влияние пищевых продуктов на скорость таяния льда</vt:lpstr>
      <vt:lpstr>Ответ на вопрос №1</vt:lpstr>
      <vt:lpstr>Опыт 1. Влияние различных веществ на скорость таяния льда</vt:lpstr>
      <vt:lpstr>Наблюдение </vt:lpstr>
      <vt:lpstr>Наблюдение </vt:lpstr>
      <vt:lpstr>Для чего могут пригодиться полученные сведения о таянии льда</vt:lpstr>
      <vt:lpstr>Опыт 2. Зависимость скорости плавления льда от количества реагента</vt:lpstr>
      <vt:lpstr>Наблюдение </vt:lpstr>
      <vt:lpstr>Наблюдение </vt:lpstr>
      <vt:lpstr>Опыт 3. Изменение температуры снега под действием поваренной соли</vt:lpstr>
      <vt:lpstr>Наблюдение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Антарктида: сквозь льды и время</dc:title>
  <dc:creator>Ремеслова Е.Н.</dc:creator>
  <cp:lastModifiedBy>Ремеслова Е.Н.</cp:lastModifiedBy>
  <cp:revision>25</cp:revision>
  <dcterms:created xsi:type="dcterms:W3CDTF">2020-02-20T12:40:39Z</dcterms:created>
  <dcterms:modified xsi:type="dcterms:W3CDTF">2020-02-21T12:26:38Z</dcterms:modified>
</cp:coreProperties>
</file>