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51A-6465-4182-83F2-D062EC79AB6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C5C6-08CE-45B3-88EC-42C66183C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51A-6465-4182-83F2-D062EC79AB6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C5C6-08CE-45B3-88EC-42C66183C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51A-6465-4182-83F2-D062EC79AB6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C5C6-08CE-45B3-88EC-42C66183C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51A-6465-4182-83F2-D062EC79AB6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C5C6-08CE-45B3-88EC-42C66183C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51A-6465-4182-83F2-D062EC79AB6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C5C6-08CE-45B3-88EC-42C66183C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51A-6465-4182-83F2-D062EC79AB6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C5C6-08CE-45B3-88EC-42C66183C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51A-6465-4182-83F2-D062EC79AB6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C5C6-08CE-45B3-88EC-42C66183C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51A-6465-4182-83F2-D062EC79AB6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C5C6-08CE-45B3-88EC-42C66183C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51A-6465-4182-83F2-D062EC79AB6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C5C6-08CE-45B3-88EC-42C66183C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51A-6465-4182-83F2-D062EC79AB6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C5C6-08CE-45B3-88EC-42C66183C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D51A-6465-4182-83F2-D062EC79AB6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C5C6-08CE-45B3-88EC-42C66183C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8D51A-6465-4182-83F2-D062EC79AB6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1C5C6-08CE-45B3-88EC-42C66183C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7772400" cy="88583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Влияние различных веществ на скорость таяния льда (этап 2)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№1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команда «Молния»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Хорошулина Т.М.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Татьяна\Desktop\АНТАРКТИДА\2\IMG_26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306761" cy="228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3438" y="428604"/>
            <a:ext cx="259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Брейтовская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Опыт №1. Начало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Татьяна\Desktop\АНТАРКТИДА\2\IMG_25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4487588" cy="336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атьяна\Desktop\АНТАРКТИДА\2\IMG_25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357562"/>
            <a:ext cx="3477938" cy="260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Опыт №1. Промежуточный этап.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Татьяна\Desktop\АНТАРКТИДА\2\IMG_26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564360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№1. Окончание опыта.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829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Татьяна\Desktop\АНТАРКТИДА\2\IMG_26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5857916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Использование сведений о таянии льда людьми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fontAlgn="base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 Смесь соли и льда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можно использовать в домашних условиях. Например, охладить напитки в течение нескольких минут или приготовить мороженое из сока.</a:t>
            </a:r>
          </a:p>
          <a:p>
            <a:pPr>
              <a:buNone/>
            </a:pPr>
            <a:r>
              <a:rPr lang="ru-RU" sz="6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400" smtClean="0">
                <a:latin typeface="Times New Roman" pitchFamily="18" charset="0"/>
                <a:cs typeface="Times New Roman" pitchFamily="18" charset="0"/>
              </a:rPr>
              <a:t>Применяют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это явление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для борьбы с гололедом на дорогах в больших городах.</a:t>
            </a:r>
          </a:p>
          <a:p>
            <a:pPr fontAlgn="base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        Во-первых, посыпав дорогу солью, получаем пограничный слой, в котором смесь льда и соли начинает плавиться, потому что температура замерзания этого слоя ниже, соленая вода не замерзает даже при -15</a:t>
            </a:r>
            <a:r>
              <a:rPr lang="ru-RU" sz="6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С.  Проезжая часть быстро очищается ото льда и снега, повышается безопасность движения. Высыпать несколько мешков соли намного быстрее, чем собирать тонны снега.</a:t>
            </a:r>
          </a:p>
          <a:p>
            <a:pPr fontAlgn="base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       Вторая причина, зачем дороги посыпают солью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 морозную погоду – экономическая целесообразность. Удалять снег с проезжей части механическим способом дорого. Приходится задействовать экскаваторы, бульдозеры, самосвалы и другую технику. Чтобы посыпать дорогу реагентом, достаточно одной машины. Надо просто обработать поверхность проезжей части, растаявший снег и лед стекает в кюветы и стоки. Экономится топливо и трудовые ресурсы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При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катании на коньках лёд под весом конькобежца подтаивает, образуя под лезвиями коньков водяную плёнку, по которой легко скользить. </a:t>
            </a:r>
          </a:p>
          <a:p>
            <a:pPr fontAlgn="base">
              <a:buNone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оформления результатов опыта 1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143116"/>
          <a:ext cx="8429685" cy="3286147"/>
        </p:xfrm>
        <a:graphic>
          <a:graphicData uri="http://schemas.openxmlformats.org/drawingml/2006/table">
            <a:tbl>
              <a:tblPr/>
              <a:tblGrid>
                <a:gridCol w="1218198"/>
                <a:gridCol w="1003430"/>
                <a:gridCol w="888123"/>
                <a:gridCol w="977023"/>
                <a:gridCol w="1027194"/>
                <a:gridCol w="1102891"/>
                <a:gridCol w="1087049"/>
                <a:gridCol w="1125777"/>
              </a:tblGrid>
              <a:tr h="16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Реагент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Поваренная соль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Речной песок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Смесь речного песка и соли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Пищевая сода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Лимонная кислота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Пищевой краситель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Контроль-ный кубик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Время плавления льда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33мин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1ч01мин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45мин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57мин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54мин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49мин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59мин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 действием соли лёд плавится быстрее.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199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578645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кубики льда должны иметь одинаковый размер, иначе мы не сможем правильно выяснить под действием какого реагента лёд плавится быстрее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Зависимость скорости плавления льда от количества реагента. Опыт №2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Татьяна\Desktop\АНТАРКТИДА\2\IMG_26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906436" cy="203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атьяна\Desktop\АНТАРКТИДА\2\IMG_26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357694"/>
            <a:ext cx="3273145" cy="218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Татьяна\Desktop\АНТАРКТИДА\2\IMG_26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2982635" cy="205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Татьяна\Desktop\АНТАРКТИДА\2\IMG_26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643050"/>
            <a:ext cx="3342728" cy="223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00694" y="1285860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Начало опыта.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378619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Промежуточный результат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407194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Окончание опыта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Таблица оформления результатов опыта 2.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1" y="2857496"/>
          <a:ext cx="8143932" cy="2238292"/>
        </p:xfrm>
        <a:graphic>
          <a:graphicData uri="http://schemas.openxmlformats.org/drawingml/2006/table">
            <a:tbl>
              <a:tblPr/>
              <a:tblGrid>
                <a:gridCol w="2035344"/>
                <a:gridCol w="2036196"/>
                <a:gridCol w="2036196"/>
                <a:gridCol w="2036196"/>
              </a:tblGrid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реагента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ложка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ложки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 ложки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Время плавления льда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33 мин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42 мин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51 мин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Гипотеза  не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подтвердилась. При повышении концентрации соли температура замерзания  смеси понижается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6739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оформления результатов опыта 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673884"/>
          <a:ext cx="8786874" cy="6028396"/>
        </p:xfrm>
        <a:graphic>
          <a:graphicData uri="http://schemas.openxmlformats.org/drawingml/2006/table">
            <a:tbl>
              <a:tblPr/>
              <a:tblGrid>
                <a:gridCol w="1687054"/>
                <a:gridCol w="4266302"/>
                <a:gridCol w="2833518"/>
              </a:tblGrid>
              <a:tr h="46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Фото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Показания термометра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Стакан с чистым  снегом (льдом)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Times New Roman"/>
                          <a:ea typeface="Times New Roman"/>
                          <a:cs typeface="Times New Roman"/>
                        </a:rPr>
                        <a:t>0 градусов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Стакан со снегом (льдом) и солью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Ниже 0 градусов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fontAlgn="base"/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Гипотеза не подтвердилась. Если снег в смеси с солью плавится,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 его температура понижается: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особенность соляных растворов состоит в том, что их точка замерзания ниже 0°C.Чтобы снег на дорогах таял при температуре ниже 0°C, его посыпают этими солями.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fontAlgn="base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   Чтобы расплавить кристаллы льда нужно огромное количество энергии, которая берется из самой смеси. В итоге, температура смеси резко падает.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Татьяна\Desktop\АНТАРКТИДА\2\IMG_26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14422"/>
            <a:ext cx="1937983" cy="145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Татьяна\Desktop\АНТАРКТИДА\2\IMG_26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000372"/>
            <a:ext cx="20717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248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Влияние различных веществ на скорость таяния льда (этап 2)</vt:lpstr>
      <vt:lpstr>Опыт №1. Начало</vt:lpstr>
      <vt:lpstr>Опыт №1. Промежуточный этап.</vt:lpstr>
      <vt:lpstr>Опыт №1. Окончание опыта.</vt:lpstr>
      <vt:lpstr> Использование сведений о таянии льда людьми</vt:lpstr>
      <vt:lpstr>Таблица оформления результатов опыта 1   </vt:lpstr>
      <vt:lpstr>Зависимость скорости плавления льда от количества реагента. Опыт №2</vt:lpstr>
      <vt:lpstr>Таблица оформления результатов опыта 2.  </vt:lpstr>
      <vt:lpstr>Таблица оформления результатов опыта 3.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39</cp:revision>
  <dcterms:created xsi:type="dcterms:W3CDTF">2020-02-13T16:51:47Z</dcterms:created>
  <dcterms:modified xsi:type="dcterms:W3CDTF">2020-02-17T16:22:52Z</dcterms:modified>
</cp:coreProperties>
</file>