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99AD-72F9-4F9F-ACE0-EC597BD61CC3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6405-0603-488C-937B-C7AF90F14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99AD-72F9-4F9F-ACE0-EC597BD61CC3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6405-0603-488C-937B-C7AF90F14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99AD-72F9-4F9F-ACE0-EC597BD61CC3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6405-0603-488C-937B-C7AF90F14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99AD-72F9-4F9F-ACE0-EC597BD61CC3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6405-0603-488C-937B-C7AF90F14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99AD-72F9-4F9F-ACE0-EC597BD61CC3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6405-0603-488C-937B-C7AF90F14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99AD-72F9-4F9F-ACE0-EC597BD61CC3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6405-0603-488C-937B-C7AF90F14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99AD-72F9-4F9F-ACE0-EC597BD61CC3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6405-0603-488C-937B-C7AF90F14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99AD-72F9-4F9F-ACE0-EC597BD61CC3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6405-0603-488C-937B-C7AF90F14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99AD-72F9-4F9F-ACE0-EC597BD61CC3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6405-0603-488C-937B-C7AF90F14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99AD-72F9-4F9F-ACE0-EC597BD61CC3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6405-0603-488C-937B-C7AF90F14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99AD-72F9-4F9F-ACE0-EC597BD61CC3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6405-0603-488C-937B-C7AF90F14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B99AD-72F9-4F9F-ACE0-EC597BD61CC3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C6405-0603-488C-937B-C7AF90F14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5992"/>
            <a:ext cx="7772400" cy="131445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Влияние различных веществ на скорость таяния льда (этап 2)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14752"/>
            <a:ext cx="6400800" cy="1924048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Опыт №1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команда «Суперзвёзды»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 Лебедева А.А.</a:t>
            </a:r>
          </a:p>
          <a:p>
            <a:endParaRPr lang="ru-RU" dirty="0"/>
          </a:p>
        </p:txBody>
      </p:sp>
      <p:pic>
        <p:nvPicPr>
          <p:cNvPr id="4" name="Рисунок 3" descr="C:\Users\Татьяна\Desktop\АНТАРКТИДА\1\IMG_26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2700353" cy="2024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00496" y="428604"/>
            <a:ext cx="2590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Брейтовская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СОШ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Опыт №1. Начало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:\Users\Татьяна\Desktop\АНТАРКТИДА\1\IMG_257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000372"/>
            <a:ext cx="400052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Татьяна\Desktop\АНТАРКТИДА\1\IMG_257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14488"/>
            <a:ext cx="385765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Опыт №1. Промежуточный этап.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Татьяна\Desktop\АНТАРКТИДА\1\IMG_258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2374" y="1870038"/>
            <a:ext cx="4722831" cy="34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Опыт №1. Окончание опыта.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:\Users\Татьяна\Desktop\АНТАРКТИДА\1\IMG_26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5330" y="1654858"/>
            <a:ext cx="5509942" cy="420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Использование сведений о таянии льда людьми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   Применяют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месь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соли и льда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для борьбы с гололедом на дорогах в больших городах.</a:t>
            </a:r>
          </a:p>
          <a:p>
            <a:pPr fontAlgn="base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         Во-первых, посыпав дорогу солью, получаем пограничный слой, в котором смесь льда и соли начинает плавиться, потому что температура замерзания этого слоя ниже, соленая вода не замерзает даже при -15</a:t>
            </a:r>
            <a:r>
              <a:rPr lang="ru-RU" sz="19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С.  Проезжая часть быстро очищается ото льда и снега, повышается безопасность движения. Высыпать несколько мешков соли намного быстрее, чем собирать тонны снега.</a:t>
            </a:r>
          </a:p>
          <a:p>
            <a:pPr fontAlgn="base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        Вторая причина, зачем дороги посыпают солью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 морозную погоду – экономическая целесообразность. Удалять снег с проезжей части механическим способом дорого. Приходится задействовать экскаваторы, бульдозеры, самосвалы и другую технику. Чтобы посыпать дорогу реагентом, достаточно одной машины. Надо просто обработать поверхность проезжей части, растаявший снег и лед стекает в кюветы и стоки. Экономится топливо и трудовые ресурсы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90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 Смесь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соли и льда можно использовать в домашних условиях. Например, охладить напитки в течение нескольких минут или приготовить мороженое из сока. 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 При катании на коньках лёд под весом конькобежца подтаивает, образуя под лезвиями коньков водяную плёнку, по которой легко скользить.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Таблица оформления результатов опыта 1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2143116"/>
          <a:ext cx="8429685" cy="3286147"/>
        </p:xfrm>
        <a:graphic>
          <a:graphicData uri="http://schemas.openxmlformats.org/drawingml/2006/table">
            <a:tbl>
              <a:tblPr/>
              <a:tblGrid>
                <a:gridCol w="1218198"/>
                <a:gridCol w="1003430"/>
                <a:gridCol w="888123"/>
                <a:gridCol w="977023"/>
                <a:gridCol w="1027194"/>
                <a:gridCol w="1102891"/>
                <a:gridCol w="1087049"/>
                <a:gridCol w="1125777"/>
              </a:tblGrid>
              <a:tr h="1643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Реагент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Поваренная соль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Речной песок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Смесь речного песка и соли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Пищевая сода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Лимонная кислота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Пищевой краситель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Контроль-ный кубик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23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Время плавления льда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49мин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1ч15мин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1ч09мин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1ч11мин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1ч08мин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1ч30мин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1ч32мин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Вывод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Лёд плавится быстрее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под действием соли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21993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5786454"/>
            <a:ext cx="778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кубики льда должны иметь одинаковый размер, иначе мы не сможем правильно выяснить влияние различных веществ на скорость таяния льда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Зависимость скорости плавления льда от количества реагента. Опыт №2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Татьяна\Desktop\АНТАРКТИДА\2\IMG_26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2906436" cy="2035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Татьяна\Desktop\АНТАРКТИДА\2\IMG_263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357694"/>
            <a:ext cx="3273145" cy="2185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Татьяна\Desktop\АНТАРКТИДА\2\IMG_263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143380"/>
            <a:ext cx="2982635" cy="205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Татьяна\Desktop\АНТАРКТИДА\2\IMG_262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1643050"/>
            <a:ext cx="3342728" cy="223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500694" y="1285860"/>
            <a:ext cx="1604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Начало опыта.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0034" y="3786190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Промежуточный результат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572132" y="4071942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Окончание опыта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Таблица оформления результатов опыта 2.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1" y="2857496"/>
          <a:ext cx="8143932" cy="2238292"/>
        </p:xfrm>
        <a:graphic>
          <a:graphicData uri="http://schemas.openxmlformats.org/drawingml/2006/table">
            <a:tbl>
              <a:tblPr/>
              <a:tblGrid>
                <a:gridCol w="2035344"/>
                <a:gridCol w="2036196"/>
                <a:gridCol w="2036196"/>
                <a:gridCol w="2036196"/>
              </a:tblGrid>
              <a:tr h="535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реагента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 ложка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 ложки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 ложки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1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Время плавления льда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мин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мин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51мин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Вывод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Гипотеза  не</a:t>
                      </a:r>
                      <a:r>
                        <a:rPr lang="ru-RU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подтвердилась. При повышении концентрации соли температура замерзания  смеси понижается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6739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txBody>
          <a:bodyPr>
            <a:normAutofit fontScale="90000"/>
          </a:bodyPr>
          <a:lstStyle/>
          <a:p>
            <a:pPr lvl="0"/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Таблица оформления результатов опыта 3.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670873"/>
          <a:ext cx="8643999" cy="6140987"/>
        </p:xfrm>
        <a:graphic>
          <a:graphicData uri="http://schemas.openxmlformats.org/drawingml/2006/table">
            <a:tbl>
              <a:tblPr/>
              <a:tblGrid>
                <a:gridCol w="1500198"/>
                <a:gridCol w="4261866"/>
                <a:gridCol w="2881935"/>
              </a:tblGrid>
              <a:tr h="500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Фото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Показания термометра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1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Стакан с чистым  снегом (льдом)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0градусов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3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Стакан со снегом (льдом) и солью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Ниже 0 градусов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4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Вывод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fontAlgn="base"/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Гипотеза не подтвердилась. Если снег в смеси с солью плавится,</a:t>
                      </a:r>
                      <a:r>
                        <a:rPr lang="ru-RU" sz="18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 его температура понижается: </a:t>
                      </a: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особенность соляных растворов состоит в том, что их точка замерзания ниже 0°C.Чтобы снег на дорогах таял при температуре ниже 0°C, его посыпают этими солями.</a:t>
                      </a:r>
                      <a:endParaRPr lang="ru-RU" sz="1800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fontAlgn="base"/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       Чтобы расплавить кристаллы льда нужно огромное количество энергии, которая берется из самой смеси. В итоге, температура смеси резко падает.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 descr="C:\Users\Татьяна\Desktop\АНТАРКТИДА\1\IMG_26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285860"/>
            <a:ext cx="2144710" cy="151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Татьяна\Desktop\АНТАРКТИДА\1\IMG_265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000372"/>
            <a:ext cx="2046206" cy="146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253</Words>
  <Application>Microsoft Office PowerPoint</Application>
  <PresentationFormat>Экран (4:3)</PresentationFormat>
  <Paragraphs>64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Влияние различных веществ на скорость таяния льда (этап 2)</vt:lpstr>
      <vt:lpstr>Опыт №1. Начало</vt:lpstr>
      <vt:lpstr>Опыт №1. Промежуточный этап.</vt:lpstr>
      <vt:lpstr>Опыт №1. Окончание опыта.</vt:lpstr>
      <vt:lpstr>Использование сведений о таянии льда людьми</vt:lpstr>
      <vt:lpstr>Таблица оформления результатов опыта 1   </vt:lpstr>
      <vt:lpstr>Зависимость скорости плавления льда от количества реагента. Опыт №2</vt:lpstr>
      <vt:lpstr>Таблица оформления результатов опыта 2.  </vt:lpstr>
      <vt:lpstr> Таблица оформления результатов опыта 3.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22</cp:revision>
  <dcterms:created xsi:type="dcterms:W3CDTF">2020-02-13T16:44:18Z</dcterms:created>
  <dcterms:modified xsi:type="dcterms:W3CDTF">2020-02-17T16:25:32Z</dcterms:modified>
</cp:coreProperties>
</file>