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90" r:id="rId4"/>
    <p:sldId id="261" r:id="rId5"/>
    <p:sldId id="260" r:id="rId6"/>
    <p:sldId id="256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17" autoAdjust="0"/>
  </p:normalViewPr>
  <p:slideViewPr>
    <p:cSldViewPr>
      <p:cViewPr varScale="1">
        <p:scale>
          <a:sx n="62" d="100"/>
          <a:sy n="62" d="100"/>
        </p:scale>
        <p:origin x="-156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9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6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1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1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8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2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ED76-0526-44B6-AA0A-FB77FE1655B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лена\Desktop\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03" y="0"/>
            <a:ext cx="9162799" cy="707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Антарктида\опыт 1\20200217_124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89659"/>
            <a:ext cx="7056784" cy="506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79208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  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исследовательский (1-4 классы)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«Влияние </a:t>
            </a:r>
            <a:r>
              <a:rPr lang="ru-RU" sz="2000" b="1" dirty="0">
                <a:solidFill>
                  <a:srgbClr val="C00000"/>
                </a:solidFill>
              </a:rPr>
              <a:t>пищевых продуктов на скорость таяния льда»</a:t>
            </a:r>
            <a:endParaRPr lang="ru-RU" sz="20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Команда    «Загадочный континент» МОУ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Брейтовская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СОШ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Руководитель: Коковцева Любовь Борисовна</a:t>
            </a:r>
          </a:p>
        </p:txBody>
      </p:sp>
    </p:spTree>
    <p:extLst>
      <p:ext uri="{BB962C8B-B14F-4D97-AF65-F5344CB8AC3E}">
        <p14:creationId xmlns:p14="http://schemas.microsoft.com/office/powerpoint/2010/main" val="7305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" y="2243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7493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Опыт 1. Влияние различных веществ на скорость таяния льда.</a:t>
            </a:r>
          </a:p>
          <a:p>
            <a:pPr algn="ctr"/>
            <a:endParaRPr lang="ru-RU" sz="24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E:\Антарктида\опыт 1\20200217_124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9" y="1628800"/>
            <a:ext cx="170765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Антарктида\опыт 1\20200217_125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84" y="1628800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3105835"/>
            <a:ext cx="2934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052" name="Picture 4" descr="E:\Антарктида\опыт 1\20200217_13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628800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22331"/>
            <a:ext cx="3358922" cy="234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6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" y="2243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7202" y="22430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Опыт 1. Влияние различных веществ на скорость таяния льда.</a:t>
            </a:r>
          </a:p>
          <a:p>
            <a:pPr algn="ctr"/>
            <a:endParaRPr lang="ru-RU" sz="24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2934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95" y="1280354"/>
            <a:ext cx="1696545" cy="21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512" y="1280354"/>
            <a:ext cx="1685300" cy="204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E:\Антарктида\опыт 1\20200217_132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47" y="1297139"/>
            <a:ext cx="1701978" cy="21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1" y="3494166"/>
            <a:ext cx="2132783" cy="192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14" y="3480126"/>
            <a:ext cx="2270516" cy="154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5088358"/>
            <a:ext cx="2590849" cy="176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1" y="1297139"/>
            <a:ext cx="2466221" cy="125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48" y="4072333"/>
            <a:ext cx="2376264" cy="224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9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16632"/>
            <a:ext cx="9144000" cy="781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436898"/>
              </p:ext>
            </p:extLst>
          </p:nvPr>
        </p:nvGraphicFramePr>
        <p:xfrm>
          <a:off x="689928" y="2790221"/>
          <a:ext cx="7338456" cy="4743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3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3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05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42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01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6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00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088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Реагент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Поваренная соль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Речной песок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Смесь речного песка и соли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Пищевая сода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Лимонная кислота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Пищевой краситель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Контроль-ный кубик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26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плавления льда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23,01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41.41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32.00.53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40.23.10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29.48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32.00.53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43.15.59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1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Вывод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Добавление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в лёд любых добавок приводит к ускорению таяния льда. Самым эффективным размораживающим средством, из рассмотренных нами, оказалась поваренная соль.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данного эксперимента важно, чтобы все кубики льда имели одинаковый размер.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одинаковым кубикам льда мы можем точно определить скорость его таяния и сделать правильный вывод.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Практическая значимость этого опыта состоит в том, что теперь мы знаем как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растопить лёд. Ведь каждый человек может столкнуться с трудностями, когда нужно оттаять окно, открыть в мороз дверь машины, разморозить быстрее холодильник, пройти по скользкой дорожке.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95736" y="2420888"/>
            <a:ext cx="433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Таблица оформления результатов опыта 1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" y="1046448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2265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1" y="487584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0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753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12" y="6016625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9" y="343160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1" y="3095847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71" y="2254472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9" y="559695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31" y="278866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17490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9507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87534"/>
            <a:ext cx="4230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Опыт 2. Зависимость скорости плавления льда от количества реагента.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1988840"/>
            <a:ext cx="3223088" cy="241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40" y="2103329"/>
            <a:ext cx="2548104" cy="225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70" y="2153594"/>
            <a:ext cx="2876255" cy="215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2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9320" y="2926685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    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5" y="619194"/>
            <a:ext cx="2526440" cy="267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85430"/>
            <a:ext cx="2557845" cy="260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573094"/>
            <a:ext cx="2715474" cy="26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70621"/>
              </p:ext>
            </p:extLst>
          </p:nvPr>
        </p:nvGraphicFramePr>
        <p:xfrm>
          <a:off x="827584" y="4005064"/>
          <a:ext cx="6855216" cy="2528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3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3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39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39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реагента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ложка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ложки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ложки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плавления льда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11.03.94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11.38.45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11.47.26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Вывод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Гипотеза исследования: чем больше поваренной соли насыпать на лед, тем быстрее он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растает,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подтвердилась.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60005" y="3348723"/>
            <a:ext cx="5013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Таблица оформления результатов опыта 2. 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6275" y="6472395"/>
            <a:ext cx="5705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Опыт 3. Изменение температуры снега (льда) под действием поваренной соли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1" y="1052736"/>
            <a:ext cx="3873772" cy="23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34" y="1028248"/>
            <a:ext cx="3721581" cy="2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23" y="3691467"/>
            <a:ext cx="2085696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22" y="3645780"/>
            <a:ext cx="1707809" cy="290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55594"/>
            <a:ext cx="2133600" cy="274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31" y="3755594"/>
            <a:ext cx="1374741" cy="269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5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48" y="10346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832940"/>
              </p:ext>
            </p:extLst>
          </p:nvPr>
        </p:nvGraphicFramePr>
        <p:xfrm>
          <a:off x="335788" y="980728"/>
          <a:ext cx="8352927" cy="6422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4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40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4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Показания термометра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5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Стакан с чистым  снегом (льдом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Близка к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0 градусам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5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Стакан со снегом (льдом) и солью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Температура понизилась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0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Выво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стакан со снегом добавили соль, температура плавления снега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резко понизилась. Таким образом, </a:t>
                      </a: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гипотеза исследования: если снег в смеси с солью плавится, значит, его температура становится выше,</a:t>
                      </a:r>
                      <a:r>
                        <a:rPr lang="ru-RU" sz="16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подтвердилась.</a:t>
                      </a:r>
                      <a:endParaRPr lang="ru-RU" sz="16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469567"/>
            <a:ext cx="6566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Таблица оформления результатов опыта 3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47" y="3890182"/>
            <a:ext cx="196775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76" y="1205002"/>
            <a:ext cx="2085696" cy="213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5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248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qwe</cp:lastModifiedBy>
  <cp:revision>150</cp:revision>
  <dcterms:created xsi:type="dcterms:W3CDTF">2018-07-08T13:30:05Z</dcterms:created>
  <dcterms:modified xsi:type="dcterms:W3CDTF">2020-02-25T14:56:43Z</dcterms:modified>
</cp:coreProperties>
</file>