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9E42-9849-4789-8E8D-FEF1AA7D7522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7D50-3E96-47C3-8DC6-209BFD60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«Влияние пищевых продуктов на скорость таяния льда»</a:t>
            </a:r>
            <a:br>
              <a:rPr lang="ru-RU" dirty="0" smtClean="0"/>
            </a:br>
            <a:r>
              <a:rPr lang="ru-RU" dirty="0" smtClean="0"/>
              <a:t>Возрастная категория: обучающиеся 1-4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МОУ Спас-Ильдинская ООШ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Знайки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Руководитель: Сидорова Н.Н.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Изменение температуры снега (льда) под действием поваренной </a:t>
            </a:r>
            <a:r>
              <a:rPr lang="ru-RU" sz="3200" b="1" dirty="0" smtClean="0"/>
              <a:t>соли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2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Показания термометра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 чистым снегом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+ 5 градусов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со снегом и солью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+ 10 градусов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</a:rPr>
                        <a:t>Вывод   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Гипотеза исследования (предположение): если снег в смеси с солью плавится, значит, его температура становится выше</a:t>
                      </a:r>
                      <a:r>
                        <a:rPr lang="ru-RU" sz="1800" i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– верна.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_20200221_124043_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332656"/>
            <a:ext cx="8424936" cy="579350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221_124049_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548680"/>
            <a:ext cx="7200800" cy="557748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различных веществ на  скорость таяния льда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Реагент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Повареная</a:t>
                      </a:r>
                      <a:r>
                        <a:rPr lang="ru-RU" baseline="0" dirty="0" smtClean="0"/>
                        <a:t> соль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Речной песок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Смесь речного песка и соли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Пищевая сода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Лимонная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Пищевой краситель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Контррольный</a:t>
                      </a:r>
                      <a:r>
                        <a:rPr lang="ru-RU" dirty="0" smtClean="0"/>
                        <a:t> кубик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 льда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r>
                        <a:rPr lang="ru-RU" baseline="0" dirty="0" smtClean="0"/>
                        <a:t> мин.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dirty="0" smtClean="0"/>
                        <a:t>Под действием смеси речного песка и соли</a:t>
                      </a:r>
                      <a:r>
                        <a:rPr lang="ru-RU" baseline="0" dirty="0" smtClean="0"/>
                        <a:t> реагент тает быстрее. Чтобы быстрее снег растаял его надо посыпать смесью речного песка и соли. Использование знаний: Дорожники посыпают дороги смесью песка и соли для быстрого их таяния.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00221_122022_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6693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опыта</a:t>
            </a:r>
            <a:endParaRPr lang="ru-RU" dirty="0"/>
          </a:p>
        </p:txBody>
      </p:sp>
      <p:pic>
        <p:nvPicPr>
          <p:cNvPr id="4" name="Содержимое 3" descr="IMG_20200221_122026_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00221_122128_4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опыта</a:t>
            </a:r>
            <a:endParaRPr lang="ru-RU" dirty="0"/>
          </a:p>
        </p:txBody>
      </p:sp>
      <p:pic>
        <p:nvPicPr>
          <p:cNvPr id="4" name="Содержимое 3" descr="IMG_20200221_122146_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Зависимость скорости плавления льда от количества реагента.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реагента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ложка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ложки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ложки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 льда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мин.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мин.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Вывод: Количество реагента зависит</a:t>
                      </a:r>
                      <a:r>
                        <a:rPr lang="ru-RU" baseline="0" dirty="0" smtClean="0"/>
                        <a:t> на процесс таяния льда. Гипотеза исследования: чем больше поваренной соли насыпать на лёд, тем быстрее он тает – верна.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221_123223_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260648"/>
            <a:ext cx="8640960" cy="586551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221_123232_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404664"/>
            <a:ext cx="8424937" cy="57214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«Влияние пищевых продуктов на скорость таяния льда» Возрастная категория: обучающиеся 1-4 классов</vt:lpstr>
      <vt:lpstr>Влияние различных веществ на  скорость таяния льда</vt:lpstr>
      <vt:lpstr>Слайд 3</vt:lpstr>
      <vt:lpstr>Начало опыта</vt:lpstr>
      <vt:lpstr>Слайд 5</vt:lpstr>
      <vt:lpstr>Начало опыта</vt:lpstr>
      <vt:lpstr>Зависимость скорости плавления льда от количества реагента.</vt:lpstr>
      <vt:lpstr>Слайд 8</vt:lpstr>
      <vt:lpstr>Слайд 9</vt:lpstr>
      <vt:lpstr>Изменение температуры снега (льда) под действием поваренной соли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«Влияние пищевых продуктов на скорость таяния льда» Возрастная категория: обучающиеся 1-4 классов</dc:title>
  <dc:creator>Любовь</dc:creator>
  <cp:lastModifiedBy>Любовь</cp:lastModifiedBy>
  <cp:revision>8</cp:revision>
  <dcterms:created xsi:type="dcterms:W3CDTF">2020-02-25T10:39:49Z</dcterms:created>
  <dcterms:modified xsi:type="dcterms:W3CDTF">2020-02-25T11:49:54Z</dcterms:modified>
</cp:coreProperties>
</file>