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314723"/>
          </a:xfrm>
        </p:spPr>
        <p:txBody>
          <a:bodyPr>
            <a:normAutofit/>
          </a:bodyPr>
          <a:lstStyle/>
          <a:p>
            <a:r>
              <a:rPr lang="ru-RU" b="1" dirty="0" smtClean="0"/>
              <a:t>Влияние пищевых продуктов на скорость таяния льда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smtClean="0"/>
              <a:t>третий</a:t>
            </a:r>
            <a:r>
              <a:rPr lang="ru-RU" b="1" dirty="0" smtClean="0"/>
              <a:t> </a:t>
            </a:r>
            <a:r>
              <a:rPr lang="ru-RU" b="1" dirty="0" smtClean="0"/>
              <a:t>этап)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>
            <a:normAutofit/>
          </a:bodyPr>
          <a:lstStyle/>
          <a:p>
            <a:pPr algn="r"/>
            <a:r>
              <a:rPr lang="ru-RU" sz="2600" dirty="0" smtClean="0">
                <a:solidFill>
                  <a:schemeClr val="tx1"/>
                </a:solidFill>
                <a:latin typeface="+mj-lt"/>
              </a:rPr>
              <a:t>Команда «Почемучки»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+mj-lt"/>
              </a:rPr>
              <a:t>МДОУ «Улыбка»,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+mj-lt"/>
              </a:rPr>
              <a:t> подготовительная группа</a:t>
            </a:r>
          </a:p>
          <a:p>
            <a:pPr algn="r"/>
            <a:r>
              <a:rPr lang="ru-RU" sz="2600" dirty="0" err="1" smtClean="0">
                <a:solidFill>
                  <a:schemeClr val="tx1"/>
                </a:solidFill>
                <a:latin typeface="+mj-lt"/>
              </a:rPr>
              <a:t>Шимбарова</a:t>
            </a:r>
            <a:r>
              <a:rPr lang="ru-RU" sz="2600" dirty="0" smtClean="0">
                <a:solidFill>
                  <a:schemeClr val="tx1"/>
                </a:solidFill>
                <a:latin typeface="+mj-lt"/>
              </a:rPr>
              <a:t> Татьяна Эдуардовна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3998" cy="278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206484"/>
                <a:gridCol w="1079514"/>
                <a:gridCol w="1143000"/>
                <a:gridCol w="1143000"/>
                <a:gridCol w="1143000"/>
                <a:gridCol w="1143000"/>
                <a:gridCol w="1143000"/>
              </a:tblGrid>
              <a:tr h="1339758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Реагент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Поваренна</a:t>
                      </a:r>
                      <a:r>
                        <a:rPr lang="ru-RU" dirty="0" smtClean="0"/>
                        <a:t> соль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Речной песок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Смесь речного песка и соли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Пищевая сода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Лимонна</a:t>
                      </a:r>
                      <a:r>
                        <a:rPr lang="ru-RU" dirty="0" smtClean="0"/>
                        <a:t>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Пищевой краситель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Контрольный кубик</a:t>
                      </a:r>
                      <a:endParaRPr lang="ru-RU" dirty="0"/>
                    </a:p>
                  </a:txBody>
                  <a:tcPr/>
                </a:tc>
              </a:tr>
              <a:tr h="1030583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плавления льда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 мин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 мин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мин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час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 мин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час 8 мин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час 15 мин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59"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r>
                        <a:rPr lang="ru-RU" dirty="0" smtClean="0"/>
                        <a:t>При использование поваренной соли,</a:t>
                      </a:r>
                      <a:r>
                        <a:rPr lang="ru-RU" baseline="0" dirty="0" smtClean="0"/>
                        <a:t> лед тает быстрее, чем без реагентов.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357694"/>
            <a:ext cx="7500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Для того, что бы вычислить точное время таяния льда, необходимо взять одинаковые кусочки льда.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</a:t>
            </a:r>
            <a:r>
              <a:rPr lang="ru-RU" dirty="0" err="1" smtClean="0"/>
              <a:t>эксперементу</a:t>
            </a:r>
            <a:endParaRPr lang="ru-RU" dirty="0"/>
          </a:p>
        </p:txBody>
      </p:sp>
      <p:pic>
        <p:nvPicPr>
          <p:cNvPr id="6" name="Содержимое 5" descr="ZRyMaip3iI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Dy0EwUMV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38908"/>
            <a:ext cx="4786346" cy="578725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Посыпаем лед реагентами</a:t>
            </a:r>
            <a:endParaRPr lang="ru-RU" dirty="0"/>
          </a:p>
        </p:txBody>
      </p:sp>
      <p:pic>
        <p:nvPicPr>
          <p:cNvPr id="5" name="Содержимое 4" descr="COihQlDRSm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sMDy0EwUMV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</a:t>
            </a:r>
            <a:r>
              <a:rPr lang="ru-RU" dirty="0" err="1" smtClean="0"/>
              <a:t>эксперемента</a:t>
            </a:r>
            <a:endParaRPr lang="ru-RU" dirty="0"/>
          </a:p>
        </p:txBody>
      </p:sp>
      <p:pic>
        <p:nvPicPr>
          <p:cNvPr id="5" name="Содержимое 4" descr="74MdR9ZK2v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356" y="2000240"/>
            <a:ext cx="5572164" cy="417912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Промежуточный этап</a:t>
            </a:r>
            <a:endParaRPr lang="ru-RU" dirty="0"/>
          </a:p>
        </p:txBody>
      </p:sp>
      <p:pic>
        <p:nvPicPr>
          <p:cNvPr id="5" name="Содержимое 4" descr="lXe1Dq4TZ7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_kK34Oq6l4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Окончание опыта</a:t>
            </a:r>
            <a:endParaRPr lang="ru-RU" dirty="0"/>
          </a:p>
        </p:txBody>
      </p:sp>
      <p:pic>
        <p:nvPicPr>
          <p:cNvPr id="8" name="Содержимое 7" descr="EFljcMz4C-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Содержимое 6" descr="vD3qa7AGtN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105</Words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Влияние пищевых продуктов на скорость таяния льда (третий этап)</vt:lpstr>
      <vt:lpstr>Таблица исследования</vt:lpstr>
      <vt:lpstr>Подготовка к эксперементу</vt:lpstr>
      <vt:lpstr>Слайд 4</vt:lpstr>
      <vt:lpstr>Посыпаем лед реагентами</vt:lpstr>
      <vt:lpstr>Начало эксперемента</vt:lpstr>
      <vt:lpstr>Промежуточный этап</vt:lpstr>
      <vt:lpstr>Окончание опыта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пищевых продуктов на скорость таяния льда (второй этап)</dc:title>
  <dc:creator>Admin</dc:creator>
  <cp:lastModifiedBy>Admin</cp:lastModifiedBy>
  <cp:revision>11</cp:revision>
  <dcterms:created xsi:type="dcterms:W3CDTF">2020-02-19T04:21:10Z</dcterms:created>
  <dcterms:modified xsi:type="dcterms:W3CDTF">2020-02-19T06:04:33Z</dcterms:modified>
</cp:coreProperties>
</file>