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93096"/>
            <a:ext cx="5637010" cy="882119"/>
          </a:xfrm>
        </p:spPr>
        <p:txBody>
          <a:bodyPr/>
          <a:lstStyle/>
          <a:p>
            <a:r>
              <a:rPr lang="ru-RU" dirty="0" smtClean="0"/>
              <a:t>Исследовательский этап (5-7 класс)</a:t>
            </a:r>
          </a:p>
          <a:p>
            <a:r>
              <a:rPr lang="ru-RU" dirty="0" smtClean="0"/>
              <a:t>Руководитель М.В. Воронова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175351" cy="1656184"/>
          </a:xfrm>
        </p:spPr>
        <p:txBody>
          <a:bodyPr/>
          <a:lstStyle/>
          <a:p>
            <a:r>
              <a:rPr lang="ru-RU" sz="4000" dirty="0" smtClean="0"/>
              <a:t>Команда </a:t>
            </a:r>
            <a:r>
              <a:rPr lang="ru-RU" sz="4800" dirty="0" smtClean="0"/>
              <a:t>Полярники </a:t>
            </a:r>
            <a:r>
              <a:rPr lang="ru-RU" sz="4000" dirty="0" smtClean="0"/>
              <a:t>(МОУ </a:t>
            </a:r>
            <a:r>
              <a:rPr lang="ru-RU" sz="4000" dirty="0" err="1" smtClean="0"/>
              <a:t>Брейтовская</a:t>
            </a:r>
            <a:r>
              <a:rPr lang="ru-RU" sz="4000" dirty="0" smtClean="0"/>
              <a:t> СОШ)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43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36503"/>
              </p:ext>
            </p:extLst>
          </p:nvPr>
        </p:nvGraphicFramePr>
        <p:xfrm>
          <a:off x="755576" y="836712"/>
          <a:ext cx="8208912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/>
                <a:gridCol w="6156684"/>
              </a:tblGrid>
              <a:tr h="58326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Объяснение результатов эксперимента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гипотеза подтвердилась. При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замерзании объем воды увеличился.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жидкой воде частицы (молекулы) взаимодействуют друг с другом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притягиваются, т.к. имеют противоположно заряженные полюса. Они расположены довольно плотно.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Характерной особенностью структуры льда является то, что в ней молекулы упакованы рыхло.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Соответствующая кристаллическая решетка  – гексагональная – не является плотноупакованной, поэтому плотность обычного льда (≈0,9 г/см ) ниже плотности воды (≈1 г/см ).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Поэтому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льда больше, чем объем воды, из которого он образовался.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4805263"/>
            <a:ext cx="26828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3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83480" y="260648"/>
            <a:ext cx="7632848" cy="1008112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Опыт 5. </a:t>
            </a:r>
            <a:r>
              <a:rPr lang="ru-RU" sz="2800" dirty="0">
                <a:effectLst/>
              </a:rPr>
              <a:t>Влияние плотности снега на скорость его плавления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567"/>
              </p:ext>
            </p:extLst>
          </p:nvPr>
        </p:nvGraphicFramePr>
        <p:xfrm>
          <a:off x="683568" y="1340768"/>
          <a:ext cx="7992887" cy="4788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17"/>
                <a:gridCol w="2664017"/>
                <a:gridCol w="2664853"/>
              </a:tblGrid>
              <a:tr h="745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Рыхлый комок снега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Плотный комок снега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Гипотеза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Если взять</a:t>
                      </a:r>
                      <a:r>
                        <a:rPr lang="ru-RU" sz="1400" baseline="0" dirty="0" smtClean="0">
                          <a:effectLst/>
                        </a:rPr>
                        <a:t> одинаковые комки снега и уплотнить один, то быстрее растает тот, который остался рыхлым.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Фотография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плавления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47 мин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1 ч 15 мин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G:\Олимпиады\Антарктида\Полярники\Опыты снег\Рыбакова Д\79590V6vBB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2" r="50000" b="18254"/>
          <a:stretch/>
        </p:blipFill>
        <p:spPr bwMode="auto">
          <a:xfrm>
            <a:off x="6516216" y="3246038"/>
            <a:ext cx="1919208" cy="17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Олимпиады\Антарктида\Полярники\Опыты снег\Рыбакова Д\79590V6vB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58" b="14794"/>
          <a:stretch/>
        </p:blipFill>
        <p:spPr bwMode="auto">
          <a:xfrm>
            <a:off x="3779912" y="3251354"/>
            <a:ext cx="1826489" cy="17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78059"/>
              </p:ext>
            </p:extLst>
          </p:nvPr>
        </p:nvGraphicFramePr>
        <p:xfrm>
          <a:off x="683568" y="548680"/>
          <a:ext cx="8208912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228"/>
                <a:gridCol w="6156684"/>
              </a:tblGrid>
              <a:tr h="2664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Объяснение результатов эксперимента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гипотеза подтвердилась. Быстрее растаял рыхлый комок.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рыхлом комке между снежинками остаются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большие пространства. Теплый воздух проникает внутрь рыхлого снежка со всех сторон. Таяние идет быстрее.</a:t>
                      </a:r>
                    </a:p>
                    <a:p>
                      <a:pPr fontAlgn="base"/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плотного комка теплый воздух не проникает внутрь. Он тает только с поверхности. Таяние идет медленнее.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Опыт1.  Влияние различных веществ на скорость таяния льда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G:\Олимпиады\Антарктида\Полярники\Опыты снег\лед\IMG_20200222_1243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b="10320"/>
          <a:stretch/>
        </p:blipFill>
        <p:spPr bwMode="auto">
          <a:xfrm>
            <a:off x="1691680" y="1880131"/>
            <a:ext cx="615617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1595" y="588278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 начала опыта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27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лимпиады\Антарктида\Полярники\Опыты снег\лед\IMG_20200222_1246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7923" b="19612"/>
          <a:stretch/>
        </p:blipFill>
        <p:spPr bwMode="auto">
          <a:xfrm>
            <a:off x="251520" y="253717"/>
            <a:ext cx="5328592" cy="35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Олимпиады\Антарктида\Полярники\Опыты снег\лед\IMG_20200222_1311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17238" r="4946" b="21689"/>
          <a:stretch/>
        </p:blipFill>
        <p:spPr bwMode="auto">
          <a:xfrm>
            <a:off x="2303748" y="3284984"/>
            <a:ext cx="6552728" cy="32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5476" y="980728"/>
            <a:ext cx="2956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Этапы выполнения </a:t>
            </a:r>
          </a:p>
          <a:p>
            <a:r>
              <a:rPr lang="ru-RU" sz="2400" dirty="0" smtClean="0"/>
              <a:t>опыта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1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00800" cy="792088"/>
          </a:xfrm>
        </p:spPr>
        <p:txBody>
          <a:bodyPr/>
          <a:lstStyle/>
          <a:p>
            <a:pPr algn="ctr"/>
            <a:r>
              <a:rPr lang="ru-RU" sz="3200" dirty="0" smtClean="0"/>
              <a:t>Результаты опыта таблица № 1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68852"/>
              </p:ext>
            </p:extLst>
          </p:nvPr>
        </p:nvGraphicFramePr>
        <p:xfrm>
          <a:off x="323528" y="1700808"/>
          <a:ext cx="8496943" cy="4252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917"/>
                <a:gridCol w="1011435"/>
                <a:gridCol w="895208"/>
                <a:gridCol w="984819"/>
                <a:gridCol w="1035391"/>
                <a:gridCol w="1111692"/>
                <a:gridCol w="1095721"/>
                <a:gridCol w="1134760"/>
              </a:tblGrid>
              <a:tr h="139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Реагент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Поваренная соль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Речной песок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Смесь речного песка и соли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Пищевая сода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Лимонная кислота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Пищевой </a:t>
                      </a:r>
                      <a:r>
                        <a:rPr lang="ru-RU" sz="1400" dirty="0" smtClean="0">
                          <a:effectLst/>
                        </a:rPr>
                        <a:t>краситель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 124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Контроль-</a:t>
                      </a:r>
                      <a:r>
                        <a:rPr lang="ru-RU" sz="1400" dirty="0" err="1">
                          <a:effectLst/>
                        </a:rPr>
                        <a:t>ный</a:t>
                      </a:r>
                      <a:r>
                        <a:rPr lang="ru-RU" sz="1400" dirty="0">
                          <a:effectLst/>
                        </a:rPr>
                        <a:t> кубик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плавления льда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ч 7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ч 23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58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1ч 3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1ч 20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ч 21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 ч 36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Вывод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Кубики льда должны иметь одинаковый размер для того, чтобы  можно было сравнивать результаты эксперимента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действие разных реагентов.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наших результатов следует, что быстрее расплавился лед, обработанный смесью поваренной соли и песка. Дольше всех таял кубик без реагентов.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  опыта объясняют, почему дорожные службы для обработки дорог в гололед используют соляно-песчаную смесь. Так дорога быстрее очищается ото льда.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Мы можем использовать эти знания для борьбы с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обледенением около дома.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6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632848" cy="1008112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Опыт2.  Изменение объема снега (воды) при его таянии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50750"/>
              </p:ext>
            </p:extLst>
          </p:nvPr>
        </p:nvGraphicFramePr>
        <p:xfrm>
          <a:off x="971600" y="1484784"/>
          <a:ext cx="7560839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016"/>
                <a:gridCol w="2520016"/>
                <a:gridCol w="2520807"/>
              </a:tblGrid>
              <a:tr h="7025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Начальный этап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 эксперимента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1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Фотография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2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снега (воды)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 мл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G:\Олимпиады\Антарктида\Полярники\Опыты снег\Якимова н\IMG-20200222-WA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26051" b="17129"/>
          <a:stretch/>
        </p:blipFill>
        <p:spPr bwMode="auto">
          <a:xfrm>
            <a:off x="3635896" y="2365151"/>
            <a:ext cx="2232248" cy="26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Олимпиады\Антарктида\Полярники\Опыты снег\Якимова н\IMG-20200222-WA0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79"/>
          <a:stretch/>
        </p:blipFill>
        <p:spPr bwMode="auto">
          <a:xfrm>
            <a:off x="6444208" y="2386677"/>
            <a:ext cx="1656183" cy="25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94145"/>
              </p:ext>
            </p:extLst>
          </p:nvPr>
        </p:nvGraphicFramePr>
        <p:xfrm>
          <a:off x="683568" y="368983"/>
          <a:ext cx="8064896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6048672"/>
              </a:tblGrid>
              <a:tr h="5760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Объяснение результатов эксперимента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Снег состоит из снежинок. Снежинки – это маленькие кристаллики льда. Имеют шестиконечную форму.</a:t>
                      </a: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base"/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Снежинки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падают медленно, т.к.  они легкие. Ложатся они рыхло. Между ними большие пространства, заполненные воздухом. Они занимают большой объем.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таянии снежинки теряют свою структуру,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частицы вода сближаются.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жидкой воде частицы (молекулы) расположены близко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друг к другу, более плотно.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Поэтому объем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воды меньше, чем снег, при таянии которого она образовалась.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1518"/>
            <a:ext cx="1178008" cy="10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49" y="1108497"/>
            <a:ext cx="1039419" cy="113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70" y="1066023"/>
            <a:ext cx="973590" cy="111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632848" cy="1008112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Опыт3.  Влияние загрязнений на скорость таяния снега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91162"/>
              </p:ext>
            </p:extLst>
          </p:nvPr>
        </p:nvGraphicFramePr>
        <p:xfrm>
          <a:off x="1259632" y="1556792"/>
          <a:ext cx="7344816" cy="4709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2807800"/>
                <a:gridCol w="244878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Чистый снег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Снег с углем (золой)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42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Фотография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66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Время таяния снега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51 мин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46 мин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93" y="2482178"/>
            <a:ext cx="1460674" cy="21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61" y="2337848"/>
            <a:ext cx="1551080" cy="229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67137"/>
              </p:ext>
            </p:extLst>
          </p:nvPr>
        </p:nvGraphicFramePr>
        <p:xfrm>
          <a:off x="1043608" y="836712"/>
          <a:ext cx="7560840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016"/>
                <a:gridCol w="5040824"/>
              </a:tblGrid>
              <a:tr h="48245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Вывод и объяснение результатов эксперимента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Чистый снег тает дольше, чем загрязненный.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Поверхность чистого снега обладает большой отражающей способностью (альбедо) и поэтому меньше нагревается под лучами Солнца (лампы).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снега, посыпанного толченым активированным углем, поверхность  темная, хорошо поглощает излучение. Поэтому она быстрее и интенсивнее нагревается.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можно применять в саду или огороде, если нужно быстрее очистить грядки от снега. Его можно посыпать золой.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6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3480" y="260648"/>
            <a:ext cx="7632848" cy="1008112"/>
          </a:xfrm>
        </p:spPr>
        <p:txBody>
          <a:bodyPr/>
          <a:lstStyle/>
          <a:p>
            <a:pPr algn="ctr"/>
            <a:r>
              <a:rPr lang="ru-RU" sz="28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Опыт4.  Изменение объема воды при ее замерзании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47307"/>
              </p:ext>
            </p:extLst>
          </p:nvPr>
        </p:nvGraphicFramePr>
        <p:xfrm>
          <a:off x="971600" y="1290907"/>
          <a:ext cx="7632848" cy="4852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2999802"/>
                <a:gridCol w="2544814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воды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(до замораживания)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образовавшегося льда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3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Гипотеза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Если</a:t>
                      </a:r>
                      <a:r>
                        <a:rPr lang="ru-RU" sz="1600" baseline="0" dirty="0" smtClean="0">
                          <a:effectLst/>
                        </a:rPr>
                        <a:t> воду заморозить, то объем льда будет больше, чем объем воды до замерзания.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1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Фотография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Высота уровня воды (льда) в стакане (в см)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7,5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r>
                        <a:rPr lang="ru-RU" sz="2800" dirty="0" smtClean="0">
                          <a:effectLst/>
                        </a:rPr>
                        <a:t>8,5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3" name="Picture 3" descr="G:\Олимпиады\Антарктида\Полярники\Опыты снег\Соловьева М\IMG-20200222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2164" r="17185" b="10572"/>
          <a:stretch/>
        </p:blipFill>
        <p:spPr bwMode="auto">
          <a:xfrm>
            <a:off x="6464210" y="2924943"/>
            <a:ext cx="1505351" cy="21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Олимпиады\Антарктида\Полярники\Опыты снег\Соловьева М\IMG-20200222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r="4511"/>
          <a:stretch/>
        </p:blipFill>
        <p:spPr bwMode="auto">
          <a:xfrm>
            <a:off x="3995935" y="2901252"/>
            <a:ext cx="1607939" cy="21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434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Команда Полярники (МОУ Брейтовская СОШ)</vt:lpstr>
      <vt:lpstr>Опыт1.  Влияние различных веществ на скорость таяния льда </vt:lpstr>
      <vt:lpstr>Презентация PowerPoint</vt:lpstr>
      <vt:lpstr>Результаты опыта таблица № 1</vt:lpstr>
      <vt:lpstr>Опыт2.  Изменение объема снега (воды) при его таянии</vt:lpstr>
      <vt:lpstr>Презентация PowerPoint</vt:lpstr>
      <vt:lpstr>Опыт3.  Влияние загрязнений на скорость таяния снега</vt:lpstr>
      <vt:lpstr>Презентация PowerPoint</vt:lpstr>
      <vt:lpstr>Опыт4.  Изменение объема воды при ее замерзании</vt:lpstr>
      <vt:lpstr>Презентация PowerPoint</vt:lpstr>
      <vt:lpstr>Опыт 5. Влияние плотности снега на скорость его плавления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Полярники (МОУ Брейтовская СОШ)</dc:title>
  <dc:creator>Марина Викторовна</dc:creator>
  <cp:lastModifiedBy>1</cp:lastModifiedBy>
  <cp:revision>17</cp:revision>
  <dcterms:created xsi:type="dcterms:W3CDTF">2020-02-24T07:11:31Z</dcterms:created>
  <dcterms:modified xsi:type="dcterms:W3CDTF">2020-02-24T09:21:38Z</dcterms:modified>
</cp:coreProperties>
</file>