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86;&#1077;&#1082;&#1090;%20&#1040;&#1085;&#1090;&#1072;&#1088;&#1082;&#1090;&#1080;&#1076;&#1072;\2%20&#1101;&#1090;&#1072;&#1087;\&#1054;&#1090;&#1074;&#1077;&#1090;%20&#1046;&#1077;&#1085;&#1080;.m4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214554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команды: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Познайка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 сад "Улыбка"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команды: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Морозова Екатерина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Геннадьевна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3714752"/>
            <a:ext cx="6858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сследовательский этап: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«Влияние пищевых продуктов на скорость таяния льда»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льда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213_092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714758" cy="495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00213_092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142984"/>
            <a:ext cx="3714776" cy="495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13_090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28857" y="428607"/>
            <a:ext cx="4286262" cy="571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2944" y="14285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 различными реагентами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опыта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213_091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4714908" cy="353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00213_091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42984"/>
            <a:ext cx="385763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5721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Промежуточный этап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 5 минут..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213_091427.jpg"/>
          <p:cNvPicPr>
            <a:picLocks noChangeAspect="1"/>
          </p:cNvPicPr>
          <p:nvPr/>
        </p:nvPicPr>
        <p:blipFill>
          <a:blip r:embed="rId2" cstate="print"/>
          <a:srcRect t="8105" r="6790" b="19678"/>
          <a:stretch>
            <a:fillRect/>
          </a:stretch>
        </p:blipFill>
        <p:spPr>
          <a:xfrm>
            <a:off x="142844" y="1285860"/>
            <a:ext cx="528641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00213_091416.jpg"/>
          <p:cNvPicPr>
            <a:picLocks noChangeAspect="1"/>
          </p:cNvPicPr>
          <p:nvPr/>
        </p:nvPicPr>
        <p:blipFill>
          <a:blip r:embed="rId3" cstate="print"/>
          <a:srcRect l="7408" t="2778"/>
          <a:stretch>
            <a:fillRect/>
          </a:stretch>
        </p:blipFill>
        <p:spPr>
          <a:xfrm>
            <a:off x="5643570" y="1914514"/>
            <a:ext cx="3326938" cy="465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00213_091507.jpg"/>
          <p:cNvPicPr>
            <a:picLocks noChangeAspect="1"/>
          </p:cNvPicPr>
          <p:nvPr/>
        </p:nvPicPr>
        <p:blipFill>
          <a:blip r:embed="rId4" cstate="print"/>
          <a:srcRect l="9375" t="13541" r="10156" b="50000"/>
          <a:stretch>
            <a:fillRect/>
          </a:stretch>
        </p:blipFill>
        <p:spPr>
          <a:xfrm>
            <a:off x="214282" y="4572008"/>
            <a:ext cx="4429156" cy="150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6215082"/>
            <a:ext cx="50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Лёд посыпанный солью таял быстрее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Промежуточный этап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50004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 30 минут…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0213_094930.jpg"/>
          <p:cNvPicPr>
            <a:picLocks noChangeAspect="1"/>
          </p:cNvPicPr>
          <p:nvPr/>
        </p:nvPicPr>
        <p:blipFill>
          <a:blip r:embed="rId2" cstate="print"/>
          <a:srcRect l="14844" t="3125" r="7812" b="12500"/>
          <a:stretch>
            <a:fillRect/>
          </a:stretch>
        </p:blipFill>
        <p:spPr>
          <a:xfrm>
            <a:off x="285720" y="1000108"/>
            <a:ext cx="227014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Лёд посыпанный солью полностью растаял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0213_094933.jpg"/>
          <p:cNvPicPr>
            <a:picLocks noChangeAspect="1"/>
          </p:cNvPicPr>
          <p:nvPr/>
        </p:nvPicPr>
        <p:blipFill>
          <a:blip r:embed="rId3" cstate="print"/>
          <a:srcRect l="17969" t="7291" r="9375" b="12500"/>
          <a:stretch>
            <a:fillRect/>
          </a:stretch>
        </p:blipFill>
        <p:spPr>
          <a:xfrm>
            <a:off x="3286116" y="1000108"/>
            <a:ext cx="2143140" cy="177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0213_094936.jpg"/>
          <p:cNvPicPr>
            <a:picLocks noChangeAspect="1"/>
          </p:cNvPicPr>
          <p:nvPr/>
        </p:nvPicPr>
        <p:blipFill>
          <a:blip r:embed="rId4" cstate="print"/>
          <a:srcRect l="19531" t="6250" r="12500" b="10416"/>
          <a:stretch>
            <a:fillRect/>
          </a:stretch>
        </p:blipFill>
        <p:spPr>
          <a:xfrm>
            <a:off x="6072198" y="1000108"/>
            <a:ext cx="1928826" cy="1773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00213_094942.jpg"/>
          <p:cNvPicPr>
            <a:picLocks noChangeAspect="1"/>
          </p:cNvPicPr>
          <p:nvPr/>
        </p:nvPicPr>
        <p:blipFill>
          <a:blip r:embed="rId5" cstate="print"/>
          <a:srcRect l="22656" t="6250" r="3906" b="22916"/>
          <a:stretch>
            <a:fillRect/>
          </a:stretch>
        </p:blipFill>
        <p:spPr>
          <a:xfrm>
            <a:off x="214283" y="3786190"/>
            <a:ext cx="237006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00213_094946.jpg"/>
          <p:cNvPicPr>
            <a:picLocks noChangeAspect="1"/>
          </p:cNvPicPr>
          <p:nvPr/>
        </p:nvPicPr>
        <p:blipFill>
          <a:blip r:embed="rId6" cstate="print"/>
          <a:srcRect l="25000" t="16666" r="8593" b="11458"/>
          <a:stretch>
            <a:fillRect/>
          </a:stretch>
        </p:blipFill>
        <p:spPr>
          <a:xfrm>
            <a:off x="3286116" y="3000372"/>
            <a:ext cx="2143140" cy="173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200213_094948.jpg"/>
          <p:cNvPicPr>
            <a:picLocks noChangeAspect="1"/>
          </p:cNvPicPr>
          <p:nvPr/>
        </p:nvPicPr>
        <p:blipFill>
          <a:blip r:embed="rId7" cstate="print"/>
          <a:srcRect l="20312" t="18750" r="14062" b="7291"/>
          <a:stretch>
            <a:fillRect/>
          </a:stretch>
        </p:blipFill>
        <p:spPr>
          <a:xfrm>
            <a:off x="6072198" y="3000372"/>
            <a:ext cx="197410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00760" y="464344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Лёд посыпанный пищевым красителем полностью растворился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200213_094951.jpg"/>
          <p:cNvPicPr>
            <a:picLocks noChangeAspect="1"/>
          </p:cNvPicPr>
          <p:nvPr/>
        </p:nvPicPr>
        <p:blipFill>
          <a:blip r:embed="rId8" cstate="print"/>
          <a:srcRect l="18750" t="10416" r="7812" b="8333"/>
          <a:stretch>
            <a:fillRect/>
          </a:stretch>
        </p:blipFill>
        <p:spPr>
          <a:xfrm>
            <a:off x="3286116" y="4929198"/>
            <a:ext cx="2143140" cy="17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858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 1ч.15 мин.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213_102726.jp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357158" y="1357298"/>
            <a:ext cx="5172117" cy="363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728" y="85723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Растаяли все кусочки льда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0213_102644.jpg"/>
          <p:cNvPicPr>
            <a:picLocks noChangeAspect="1"/>
          </p:cNvPicPr>
          <p:nvPr/>
        </p:nvPicPr>
        <p:blipFill>
          <a:blip r:embed="rId3" cstate="print"/>
          <a:srcRect l="3906" t="17708" r="3125" b="14583"/>
          <a:stretch>
            <a:fillRect/>
          </a:stretch>
        </p:blipFill>
        <p:spPr>
          <a:xfrm>
            <a:off x="5072066" y="4572008"/>
            <a:ext cx="392359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71546"/>
          <a:ext cx="8786876" cy="42943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91441"/>
                <a:gridCol w="1124324"/>
                <a:gridCol w="925755"/>
                <a:gridCol w="1018423"/>
                <a:gridCol w="1070719"/>
                <a:gridCol w="1149625"/>
                <a:gridCol w="1020704"/>
                <a:gridCol w="1285885"/>
              </a:tblGrid>
              <a:tr h="189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Реагент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Поваренная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Речной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песок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Смесь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речного песка и соли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Пищевая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Лимонная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кислота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Пищевой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краситель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Контрольный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кубик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плавления льда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мин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1ч.15мин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мин.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1ч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мин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мин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1ч.15мин.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Пищевые красители оказывают влияние на скорость таяния </a:t>
                      </a:r>
                      <a:r>
                        <a:rPr lang="ru-RU" sz="14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льда. Лёд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посыпанный солью начал таять на глазах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растая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 быстрее). Пищевой краситель так же быстро растопил лёд.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Речной песок не оказал никакого воздействия на скорость таяния льда т.к. растаял вместе с кусочком льда без реагента.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14285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на вопросы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778674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Кубики должны иметь одинаковый размер для чистоты эксперимента (одинаковое количество реагента (1ч.л.) и одинаковый размер кубиков льда)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Как люди используют эти знания?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Ответ Жени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2143116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193</Words>
  <PresentationFormat>Экран (4:3)</PresentationFormat>
  <Paragraphs>72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Admin</cp:lastModifiedBy>
  <cp:revision>20</cp:revision>
  <dcterms:created xsi:type="dcterms:W3CDTF">2020-02-13T17:12:22Z</dcterms:created>
  <dcterms:modified xsi:type="dcterms:W3CDTF">2020-02-14T04:29:12Z</dcterms:modified>
</cp:coreProperties>
</file>