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про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540552" cy="7047402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 l="3097" t="4650" r="1242" b="9331"/>
          <a:stretch>
            <a:fillRect/>
          </a:stretch>
        </p:blipFill>
        <p:spPr bwMode="auto">
          <a:xfrm>
            <a:off x="-180528" y="188640"/>
            <a:ext cx="9160262" cy="666936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1700808"/>
            <a:ext cx="4104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 этап: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пищевых продуктов на скорость таяния льда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381328"/>
            <a:ext cx="56166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Возрастная категория: обучающиеся 5-7-х классов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3356992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Команда «ПЯТЁРОЧКА»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руководитель: </a:t>
            </a:r>
            <a:r>
              <a:rPr lang="ru-RU" sz="1400" dirty="0" err="1" smtClean="0"/>
              <a:t>Бисева</a:t>
            </a:r>
            <a:r>
              <a:rPr lang="ru-RU" sz="1400" dirty="0" smtClean="0"/>
              <a:t> Ольга Сергеевна</a:t>
            </a:r>
            <a:endParaRPr lang="ru-RU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2403" t="24082" r="68107" b="57461"/>
          <a:stretch>
            <a:fillRect/>
          </a:stretch>
        </p:blipFill>
        <p:spPr bwMode="auto">
          <a:xfrm>
            <a:off x="-180528" y="4869160"/>
            <a:ext cx="180596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про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748883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476672"/>
            <a:ext cx="750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1.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различных веществ на скорость таяния льда.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340768"/>
          <a:ext cx="8424937" cy="45191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17512"/>
                <a:gridCol w="1002864"/>
                <a:gridCol w="887623"/>
                <a:gridCol w="976473"/>
                <a:gridCol w="1026616"/>
                <a:gridCol w="1102270"/>
                <a:gridCol w="1086436"/>
                <a:gridCol w="1125143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Реагент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Поваренная соль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Речной песок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Смесь речного песка и соли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Пищевая сода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Лимонная кислота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Пищевой краситель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Контроль-ный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кубик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1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Время плавления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льда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45 секунд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 минут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минута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4,2 минуты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1,5 минуты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минуты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5,5 минуты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Поваренная соль оказалась самым эффективным размораживающим средством из рассмотренных. Остальные вещества тоже влияют время, которое необходимо для таяния снега. Это время заметно снижается. Лучшей из остальных была смесь речного песка и соли, третьей добавкой – лимонная кислота, потом – сода. Снег, в который мы не добавили никакого реагента, растаял последним.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Добавление в снег разных веществ приводит к ускорению таяния снега. Лучше всего на эту роль подходит поваренная соль.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смешивании соли со снегом наблюдаются два процесса:1) разрушение кристаллической решетки соли, который происходит с поглощением тепла;2) гидратация (взаимодействие воды с химическими соединениями) ионов, который происходит с выделением тепла в окружающую среду.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s://sun1-89.userapi.com/h52cdOLCr0vrhKsYRO1m7074vVTf6W0cAoesCQ/9RIV1gEZq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45224"/>
            <a:ext cx="1440159" cy="1080119"/>
          </a:xfrm>
          <a:prstGeom prst="rect">
            <a:avLst/>
          </a:prstGeom>
          <a:noFill/>
        </p:spPr>
      </p:pic>
      <p:pic>
        <p:nvPicPr>
          <p:cNvPr id="5124" name="Picture 4" descr="https://sun1-15.userapi.com/DYEgmRNdIJ40fyCM2DcE0ogSuG2WW7uil8YxTg/p5GDJYGrMy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 flipV="1">
            <a:off x="5481101" y="5256203"/>
            <a:ext cx="1134127" cy="1512169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907704" y="1772816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843808" y="1772816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707904" y="2204864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644008" y="1772816"/>
            <a:ext cx="288032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580112" y="1772816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660232" y="1772816"/>
            <a:ext cx="360040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596336" y="1772816"/>
            <a:ext cx="360040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12403" t="24082" r="68107" b="57461"/>
          <a:stretch>
            <a:fillRect/>
          </a:stretch>
        </p:blipFill>
        <p:spPr bwMode="auto">
          <a:xfrm>
            <a:off x="179512" y="5445224"/>
            <a:ext cx="1512168" cy="114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про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698477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433209"/>
            <a:ext cx="6705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объема снега (воды) при его таянии.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412777"/>
          <a:ext cx="7992889" cy="41518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200"/>
                <a:gridCol w="3527836"/>
                <a:gridCol w="2664853"/>
              </a:tblGrid>
              <a:tr h="3691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Начальный этап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Результат эксперимента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2633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Фотография                    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                                                  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                                         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Уровень снега (воды)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снега 160 мл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/>
                        <a:t>воды 100 </a:t>
                      </a:r>
                      <a:r>
                        <a:rPr lang="ru-RU" sz="1600" dirty="0" smtClean="0"/>
                        <a:t>мл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5782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Объяснение результатов эксперимента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Снежинки, из которых состоит снег лежат не плотно к друг другу, между</a:t>
                      </a:r>
                      <a:r>
                        <a:rPr lang="ru-RU" sz="1600" baseline="0" dirty="0" smtClean="0"/>
                        <a:t> ними есть воздух,</a:t>
                      </a:r>
                      <a:endParaRPr lang="ru-RU" sz="16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который уменьшает плотность снега.</a:t>
                      </a:r>
                      <a:r>
                        <a:rPr lang="ru-RU" sz="1600" kern="1200" baseline="0" dirty="0" smtClean="0"/>
                        <a:t> Поэтому объём воды, который получился после таяния снега намного меньше.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 smtClean="0"/>
                        <a:t>( Плотность снега меньше плотности воды)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C:\Users\Пользователь\Desktop\Новая папка (3)\IMG-20200220-WA0001.jpg"/>
          <p:cNvPicPr>
            <a:picLocks noChangeAspect="1" noChangeArrowheads="1"/>
          </p:cNvPicPr>
          <p:nvPr/>
        </p:nvPicPr>
        <p:blipFill>
          <a:blip r:embed="rId3" cstate="print"/>
          <a:srcRect l="27600" t="29000" r="20600" b="19551"/>
          <a:stretch>
            <a:fillRect/>
          </a:stretch>
        </p:blipFill>
        <p:spPr bwMode="auto">
          <a:xfrm>
            <a:off x="3347864" y="1916832"/>
            <a:ext cx="1080120" cy="1430431"/>
          </a:xfrm>
          <a:prstGeom prst="rect">
            <a:avLst/>
          </a:prstGeom>
          <a:noFill/>
        </p:spPr>
      </p:pic>
      <p:pic>
        <p:nvPicPr>
          <p:cNvPr id="17411" name="Picture 3" descr="C:\Users\Пользователь\Desktop\Новая папка (3)\IMG-20200220-WA0000.jpg"/>
          <p:cNvPicPr>
            <a:picLocks noChangeAspect="1" noChangeArrowheads="1"/>
          </p:cNvPicPr>
          <p:nvPr/>
        </p:nvPicPr>
        <p:blipFill>
          <a:blip r:embed="rId4" cstate="print"/>
          <a:srcRect l="13601" t="37400" r="23400" b="1701"/>
          <a:stretch>
            <a:fillRect/>
          </a:stretch>
        </p:blipFill>
        <p:spPr bwMode="auto">
          <a:xfrm>
            <a:off x="6444208" y="1844824"/>
            <a:ext cx="1080120" cy="139215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12403" t="24082" r="68107" b="57461"/>
          <a:stretch>
            <a:fillRect/>
          </a:stretch>
        </p:blipFill>
        <p:spPr bwMode="auto">
          <a:xfrm>
            <a:off x="179512" y="5445224"/>
            <a:ext cx="1512168" cy="114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про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698477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433209"/>
            <a:ext cx="6708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Влияние загрязнений на скорость таяния снега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268760"/>
          <a:ext cx="8568952" cy="40882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56019"/>
                <a:gridCol w="2856019"/>
                <a:gridCol w="2856914"/>
              </a:tblGrid>
              <a:tr h="489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До (таяния)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После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Фотография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Время таяния снега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Чистый снег: 2:55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снег с углем(золой):</a:t>
                      </a:r>
                      <a:r>
                        <a:rPr lang="ru-RU" sz="1400" baseline="0" dirty="0" smtClean="0"/>
                        <a:t> 2:35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9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Вывод и объяснение результатов эксперимента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Грязный снег тает быстрее, поскольку грязный (чёрного цвета) снег световые лучи поглощает в большей степени, чем чистый (белого цвета) снег. Энергия света превращается во внутреннюю энергию снега, и его температура повышается. Чистый снег состоит из прозрачных кристаллов, которые пропускают тепловые лучи, а грязный их задерживает.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3" name="Picture 1" descr="C:\Users\Пользователь\Desktop\Новая папка (3)\IMG-20200220-WA0005.jpg"/>
          <p:cNvPicPr>
            <a:picLocks noChangeAspect="1" noChangeArrowheads="1"/>
          </p:cNvPicPr>
          <p:nvPr/>
        </p:nvPicPr>
        <p:blipFill>
          <a:blip r:embed="rId3" cstate="print"/>
          <a:srcRect l="7476" r="6688" b="17450"/>
          <a:stretch>
            <a:fillRect/>
          </a:stretch>
        </p:blipFill>
        <p:spPr bwMode="auto">
          <a:xfrm>
            <a:off x="3491880" y="1772816"/>
            <a:ext cx="2038139" cy="1512168"/>
          </a:xfrm>
          <a:prstGeom prst="rect">
            <a:avLst/>
          </a:prstGeom>
          <a:noFill/>
        </p:spPr>
      </p:pic>
      <p:pic>
        <p:nvPicPr>
          <p:cNvPr id="18434" name="Picture 2" descr="C:\Users\Пользователь\Desktop\Новая папка (3)\IMG-20200220-WA0003-1.jpg"/>
          <p:cNvPicPr>
            <a:picLocks noChangeAspect="1" noChangeArrowheads="1"/>
          </p:cNvPicPr>
          <p:nvPr/>
        </p:nvPicPr>
        <p:blipFill>
          <a:blip r:embed="rId4" cstate="print"/>
          <a:srcRect t="12201" r="1001" b="19550"/>
          <a:stretch>
            <a:fillRect/>
          </a:stretch>
        </p:blipFill>
        <p:spPr bwMode="auto">
          <a:xfrm>
            <a:off x="6516216" y="1772816"/>
            <a:ext cx="1723456" cy="1584176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l="12403" t="24082" r="68107" b="57461"/>
          <a:stretch>
            <a:fillRect/>
          </a:stretch>
        </p:blipFill>
        <p:spPr bwMode="auto">
          <a:xfrm>
            <a:off x="179513" y="5360124"/>
            <a:ext cx="1728192" cy="130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про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698477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433209"/>
            <a:ext cx="6224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объема воды при её замерзании.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340768"/>
          <a:ext cx="7877785" cy="38404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25654"/>
                <a:gridCol w="2625654"/>
                <a:gridCol w="262647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Объем воды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(до замораживания)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Объем образовавшегося льда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Гипотеза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замерзании объём воды увеличивается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(вода расширяется)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Фотография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Высота уровня воды (льда) в стакане (в см)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6, 6 см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см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Объяснение результатов эксперимента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Увеличилось расстояние между молекулами замёрзшей воды, лёд стал занимать больше места чем вода. У льда плотность меньше, чем у воды.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7" name="Picture 1" descr="C:\Users\Пользователь\Desktop\кристин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3386" y="2348880"/>
            <a:ext cx="2136718" cy="1584176"/>
          </a:xfrm>
          <a:prstGeom prst="rect">
            <a:avLst/>
          </a:prstGeom>
          <a:noFill/>
        </p:spPr>
      </p:pic>
      <p:pic>
        <p:nvPicPr>
          <p:cNvPr id="19458" name="Picture 2" descr="C:\Users\Пользователь\Desktop\кристина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48880"/>
            <a:ext cx="1224136" cy="165052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 l="12403" t="24082" r="68107" b="57461"/>
          <a:stretch>
            <a:fillRect/>
          </a:stretch>
        </p:blipFill>
        <p:spPr bwMode="auto">
          <a:xfrm>
            <a:off x="179512" y="5229200"/>
            <a:ext cx="180596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про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7200800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404664"/>
            <a:ext cx="7311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5.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плотности снега на скорость его плавления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340768"/>
          <a:ext cx="7848871" cy="41404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16017"/>
                <a:gridCol w="2616017"/>
                <a:gridCol w="2616837"/>
              </a:tblGrid>
              <a:tr h="4440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Рыхлый комок снега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Плотный комок снега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Гипотеза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изменении температуры воздуха изменяются физические свойства снега, рыхлый снег тает быстрее, чем плотный.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Фотография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Время плавления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20: 35 -21:20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20:35 – 21:35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88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Объяснение результатов эксперимента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Теплый воздух внутрь плотного снежка пробраться не может, поэтому и согревает снежок только снаружи. А в рыхлый кусок воздух попадает еще и изнутри. Поэтому этот снег растает быстрее.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l="7824" t="2606"/>
          <a:stretch>
            <a:fillRect/>
          </a:stretch>
        </p:blipFill>
        <p:spPr bwMode="auto">
          <a:xfrm>
            <a:off x="3347864" y="2348880"/>
            <a:ext cx="190822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0576" t="21152" r="10104" b="10104"/>
          <a:stretch>
            <a:fillRect/>
          </a:stretch>
        </p:blipFill>
        <p:spPr bwMode="auto">
          <a:xfrm>
            <a:off x="5724128" y="2348880"/>
            <a:ext cx="23264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 l="12403" t="24082" r="68107" b="57461"/>
          <a:stretch>
            <a:fillRect/>
          </a:stretch>
        </p:blipFill>
        <p:spPr bwMode="auto">
          <a:xfrm>
            <a:off x="179512" y="5229200"/>
            <a:ext cx="180596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525</Words>
  <Application>Microsoft Office PowerPoint</Application>
  <PresentationFormat>Экран (4:3)</PresentationFormat>
  <Paragraphs>103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2020-02-22T12:48:01Z</dcterms:created>
  <dcterms:modified xsi:type="dcterms:W3CDTF">2020-02-23T12:41:46Z</dcterms:modified>
</cp:coreProperties>
</file>