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2" d="100"/>
          <a:sy n="42" d="100"/>
        </p:scale>
        <p:origin x="-197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Fujitsu\Desktop\фото антарктида\18_no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9215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 детский сад «Улыбка»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357298"/>
            <a:ext cx="71365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Исследовательский этап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«Влияние пищевых продуктов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скорость таяния льдов»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4000504"/>
            <a:ext cx="3786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«Шестой материк»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Киселёва А.С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28992" y="592933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 Брейтово, 2020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Fujitsu\Desktop\фото антарктида\18_no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285728"/>
            <a:ext cx="71032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к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эксперименту: заморозка льда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0YeWP5BnsZ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84161">
            <a:off x="925712" y="983187"/>
            <a:ext cx="3427352" cy="2570514"/>
          </a:xfrm>
          <a:prstGeom prst="rect">
            <a:avLst/>
          </a:prstGeom>
        </p:spPr>
      </p:pic>
      <p:pic>
        <p:nvPicPr>
          <p:cNvPr id="8" name="Рисунок 7" descr="BOiYg0jEwi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16991">
            <a:off x="5143768" y="984002"/>
            <a:ext cx="3432490" cy="2574368"/>
          </a:xfrm>
          <a:prstGeom prst="rect">
            <a:avLst/>
          </a:prstGeom>
        </p:spPr>
      </p:pic>
      <p:pic>
        <p:nvPicPr>
          <p:cNvPr id="9" name="Рисунок 8" descr="0K604EYJYP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3714752"/>
            <a:ext cx="2143140" cy="28575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1868" y="5214950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Замораживали лёд в </a:t>
            </a:r>
            <a:r>
              <a:rPr lang="ru-RU" sz="1600" dirty="0" smtClean="0"/>
              <a:t>морозильной</a:t>
            </a:r>
          </a:p>
          <a:p>
            <a:pPr algn="r"/>
            <a:r>
              <a:rPr lang="ru-RU" sz="1600" dirty="0" smtClean="0"/>
              <a:t> </a:t>
            </a:r>
            <a:r>
              <a:rPr lang="ru-RU" sz="1600" dirty="0" smtClean="0"/>
              <a:t>камере  на кухне ДОУ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Fujitsu\Desktop\фото антарктида\18_no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14290"/>
            <a:ext cx="74104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этап эксперимента: начало опыта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braE-UAFKX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4071967" cy="3053976"/>
          </a:xfrm>
          <a:prstGeom prst="rect">
            <a:avLst/>
          </a:prstGeom>
        </p:spPr>
      </p:pic>
      <p:pic>
        <p:nvPicPr>
          <p:cNvPr id="7" name="Рисунок 6" descr="U4_9viSvIh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285992"/>
            <a:ext cx="4143372" cy="31075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5643578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Раскладываем кубики льда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Fujitsu\Desktop\фото антарктида\18_no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6448" cy="6858000"/>
          </a:xfrm>
          <a:prstGeom prst="rect">
            <a:avLst/>
          </a:prstGeom>
          <a:noFill/>
        </p:spPr>
      </p:pic>
      <p:pic>
        <p:nvPicPr>
          <p:cNvPr id="6" name="Рисунок 5" descr="7qoOuAOPoQ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785794"/>
            <a:ext cx="2214560" cy="2952746"/>
          </a:xfrm>
          <a:prstGeom prst="rect">
            <a:avLst/>
          </a:prstGeom>
        </p:spPr>
      </p:pic>
      <p:pic>
        <p:nvPicPr>
          <p:cNvPr id="7" name="Рисунок 6" descr="H9PGjf8POP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928670"/>
            <a:ext cx="3214674" cy="4286232"/>
          </a:xfrm>
          <a:prstGeom prst="rect">
            <a:avLst/>
          </a:prstGeom>
        </p:spPr>
      </p:pic>
      <p:pic>
        <p:nvPicPr>
          <p:cNvPr id="8" name="Рисунок 7" descr="0F6uHDq8U9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1478" y="714356"/>
            <a:ext cx="2303876" cy="30718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1538" y="5643578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Засыпаем кусочки льда «реагентами», время 9 часов 16 минут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Fujitsu\Desktop\фото антарктида\18_no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28604"/>
            <a:ext cx="794409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этап эксперимента: промежуточное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наблюдение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cfOYLn54lc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857364"/>
            <a:ext cx="4071966" cy="3053975"/>
          </a:xfrm>
          <a:prstGeom prst="rect">
            <a:avLst/>
          </a:prstGeom>
        </p:spPr>
      </p:pic>
      <p:pic>
        <p:nvPicPr>
          <p:cNvPr id="7" name="Рисунок 6" descr="Hg7lCIZc_l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857364"/>
            <a:ext cx="4143340" cy="3107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521495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Время: 9 часов 26 минут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521495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Время: 9 часов 46 минут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Fujitsu\Desktop\фото антарктида\18_no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81542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этап эксперимента: окончание опыта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опыта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DAl00DHoq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714488"/>
            <a:ext cx="5000628" cy="37504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4480" y="5572140"/>
            <a:ext cx="535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Время: 10 часов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минут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Fujitsu\Desktop\фото антарктида\18_no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214422"/>
          <a:ext cx="8501121" cy="4633310"/>
        </p:xfrm>
        <a:graphic>
          <a:graphicData uri="http://schemas.openxmlformats.org/drawingml/2006/table">
            <a:tbl>
              <a:tblPr/>
              <a:tblGrid>
                <a:gridCol w="1228522"/>
                <a:gridCol w="1011932"/>
                <a:gridCol w="895650"/>
                <a:gridCol w="985302"/>
                <a:gridCol w="1035900"/>
                <a:gridCol w="1112238"/>
                <a:gridCol w="1096260"/>
                <a:gridCol w="1135317"/>
              </a:tblGrid>
              <a:tr h="2580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Реагент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Поваренная соль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Речной песок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Смесь речного песка и соли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Пищевая сода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Лимонная кислота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Пищевой краситель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Контроль-ный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кубик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Время плавления льда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 мин.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49мин.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31 мин.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35 мин.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42 мин.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29 мин.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49 мин.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Вывод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Быстрее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всех растаял лёд засыпанный поваренной солью, медленнее всех контрольный кубик без «реагента» и кубик засыпанный речным песком.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Fujitsu\Desktop\фото антарктида\18_no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3108" y="642918"/>
            <a:ext cx="41180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Ответы на вопросы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2000240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вопрос: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кубики будут разного размера, то и время таяния будет разное. (после проведения  опыта с «реагентами» мы провели небольшой опыт не входящий в задание: заморозили кубики льда разного размера и посмотрели какие кубики быстрее растаяли) 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 вопрос: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Антарктиду нельзя везти соль в большом количестве, она разрушит весь лёд; солью и песком нужно посыпать дороги и тропинки когда скользко, чтобы было меньше аварий и люди не падали.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252</Words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Fujitsu</dc:creator>
  <cp:lastModifiedBy>Fujitsu</cp:lastModifiedBy>
  <cp:revision>12</cp:revision>
  <dcterms:created xsi:type="dcterms:W3CDTF">2020-02-24T05:25:30Z</dcterms:created>
  <dcterms:modified xsi:type="dcterms:W3CDTF">2020-02-24T08:42:41Z</dcterms:modified>
</cp:coreProperties>
</file>