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30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69932"/>
            <a:ext cx="9144000" cy="2286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МОУ Брейтовская СОШ</a:t>
            </a:r>
            <a:br>
              <a:rPr lang="ru-RU" sz="2700" dirty="0" smtClean="0"/>
            </a:br>
            <a:r>
              <a:rPr lang="ru-RU" sz="2700" dirty="0" smtClean="0"/>
              <a:t>Открытый </a:t>
            </a:r>
            <a:r>
              <a:rPr lang="ru-RU" sz="2700" dirty="0" smtClean="0"/>
              <a:t>муниципальный </a:t>
            </a:r>
            <a:r>
              <a:rPr lang="ru-RU" sz="2700" dirty="0" smtClean="0"/>
              <a:t>проект</a:t>
            </a:r>
            <a:br>
              <a:rPr lang="ru-RU" sz="2700" dirty="0" smtClean="0"/>
            </a:br>
            <a:r>
              <a:rPr lang="ru-RU" sz="2700" dirty="0" smtClean="0"/>
              <a:t> </a:t>
            </a:r>
            <a:r>
              <a:rPr lang="ru-RU" sz="2700" dirty="0" smtClean="0"/>
              <a:t>«Антарктида : сквозь льды и время</a:t>
            </a:r>
            <a:r>
              <a:rPr lang="ru-RU" sz="2700" dirty="0" smtClean="0"/>
              <a:t>»</a:t>
            </a:r>
            <a:br>
              <a:rPr lang="ru-RU" sz="2700" dirty="0" smtClean="0"/>
            </a:br>
            <a:r>
              <a:rPr lang="ru-RU" sz="2700" dirty="0" smtClean="0"/>
              <a:t>3 этап 5-7 классы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b="1" dirty="0" smtClean="0"/>
              <a:t>«Влияние пищевых продуктов на скорость таяния льда»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19600" y="4267200"/>
            <a:ext cx="4419600" cy="1447800"/>
          </a:xfr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4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Ученики Брейтовской  </a:t>
            </a:r>
            <a:r>
              <a:rPr lang="ru-RU" sz="24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СОШ</a:t>
            </a:r>
            <a:endParaRPr lang="ru-RU" sz="2400" dirty="0" smtClean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Название команды : «Знатоки».</a:t>
            </a:r>
          </a:p>
          <a:p>
            <a:pPr algn="l"/>
            <a:r>
              <a:rPr lang="ru-RU" sz="24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Учитель  И . М . </a:t>
            </a:r>
            <a:r>
              <a:rPr lang="ru-RU" sz="2400" dirty="0" err="1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Шмагина</a:t>
            </a:r>
            <a:endParaRPr lang="ru-RU" sz="2400" dirty="0" smtClean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l"/>
            <a:endParaRPr lang="ru-RU" sz="24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5362" name="Picture 2" descr="C:\Users\Houm\Downloads\61800486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962400"/>
            <a:ext cx="1981200" cy="1981202"/>
          </a:xfrm>
          <a:prstGeom prst="rect">
            <a:avLst/>
          </a:prstGeom>
          <a:noFill/>
        </p:spPr>
      </p:pic>
      <p:pic>
        <p:nvPicPr>
          <p:cNvPr id="5" name="Picture 2" descr="C:\Users\Houm\Downloads\61800486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895600"/>
            <a:ext cx="685799" cy="685800"/>
          </a:xfrm>
          <a:prstGeom prst="rect">
            <a:avLst/>
          </a:prstGeom>
          <a:noFill/>
        </p:spPr>
      </p:pic>
      <p:pic>
        <p:nvPicPr>
          <p:cNvPr id="6" name="Picture 2" descr="C:\Users\Houm\Downloads\61800486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505200"/>
            <a:ext cx="1219199" cy="1219200"/>
          </a:xfrm>
          <a:prstGeom prst="rect">
            <a:avLst/>
          </a:prstGeom>
          <a:noFill/>
        </p:spPr>
      </p:pic>
      <p:pic>
        <p:nvPicPr>
          <p:cNvPr id="7" name="Picture 2" descr="C:\Users\Houm\Downloads\61800486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4876800"/>
            <a:ext cx="685800" cy="685801"/>
          </a:xfrm>
          <a:prstGeom prst="rect">
            <a:avLst/>
          </a:prstGeom>
          <a:noFill/>
        </p:spPr>
      </p:pic>
      <p:pic>
        <p:nvPicPr>
          <p:cNvPr id="8" name="Picture 2" descr="C:\Users\Houm\Downloads\61800486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2895600"/>
            <a:ext cx="1219199" cy="1219200"/>
          </a:xfrm>
          <a:prstGeom prst="rect">
            <a:avLst/>
          </a:prstGeom>
          <a:noFill/>
        </p:spPr>
      </p:pic>
      <p:pic>
        <p:nvPicPr>
          <p:cNvPr id="9" name="Picture 2" descr="C:\Users\Houm\Downloads\61800486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390900"/>
            <a:ext cx="380999" cy="381000"/>
          </a:xfrm>
          <a:prstGeom prst="rect">
            <a:avLst/>
          </a:prstGeom>
          <a:noFill/>
        </p:spPr>
      </p:pic>
      <p:pic>
        <p:nvPicPr>
          <p:cNvPr id="10" name="Picture 2" descr="C:\Users\Houm\Downloads\61800486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505200"/>
            <a:ext cx="685800" cy="6858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914400"/>
            <a:ext cx="9372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Опыт 5</a:t>
            </a:r>
            <a:b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</a:b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</a:rPr>
              <a:t>«</a:t>
            </a:r>
            <a:r>
              <a:rPr lang="ru-RU" sz="3100" dirty="0" smtClean="0">
                <a:ln>
                  <a:solidFill>
                    <a:sysClr val="windowText" lastClr="000000"/>
                  </a:solidFill>
                </a:ln>
              </a:rPr>
              <a:t>Влияние плотности снега  на скорость его плавления.»</a:t>
            </a:r>
            <a:endParaRPr lang="ru-RU" sz="4900" dirty="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28601" y="2133600"/>
          <a:ext cx="8458200" cy="2677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0729"/>
                <a:gridCol w="3070294"/>
                <a:gridCol w="2717177"/>
              </a:tblGrid>
              <a:tr h="787400"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Рыхлый комок снега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Плотный</a:t>
                      </a:r>
                      <a:r>
                        <a:rPr lang="ru-RU" sz="2800" baseline="0" dirty="0" smtClean="0"/>
                        <a:t> комок снега</a:t>
                      </a:r>
                      <a:endParaRPr lang="ru-RU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4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   ГИПОТЕЗА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Плотность снега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влияет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время его плавления</a:t>
                      </a:r>
                      <a:endParaRPr lang="ru-RU" sz="4000" b="1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74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Время плавления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час 10 минут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час 45 минут</a:t>
                      </a:r>
                      <a:endParaRPr lang="ru-RU" sz="5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4800600"/>
            <a:ext cx="845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Вывод </a:t>
            </a:r>
            <a:r>
              <a:rPr lang="ru-RU" sz="2400" dirty="0" smtClean="0"/>
              <a:t>: </a:t>
            </a:r>
            <a:r>
              <a:rPr lang="ru-RU" sz="2800" dirty="0" smtClean="0"/>
              <a:t>Плотный комок тает медленнее, чем рыхлый. Гипотеза оказалось верной.</a:t>
            </a:r>
            <a:endParaRPr lang="ru-RU" sz="2400" dirty="0" smtClean="0"/>
          </a:p>
          <a:p>
            <a:r>
              <a:rPr lang="ru-RU" sz="2400" dirty="0" smtClean="0"/>
              <a:t>  </a:t>
            </a:r>
            <a:endParaRPr lang="ru-RU" sz="48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19400"/>
            <a:ext cx="8153400" cy="33067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Опыт 5</a:t>
            </a:r>
            <a:b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</a:b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</a:rPr>
              <a:t>«</a:t>
            </a:r>
            <a:r>
              <a:rPr lang="ru-RU" sz="3100" dirty="0" smtClean="0">
                <a:ln>
                  <a:solidFill>
                    <a:sysClr val="windowText" lastClr="000000"/>
                  </a:solidFill>
                </a:ln>
              </a:rPr>
              <a:t>Влияние плотности снега  на скорость его плавления.»</a:t>
            </a:r>
            <a:endParaRPr lang="ru-RU" sz="4900" dirty="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</a:endParaRPr>
          </a:p>
        </p:txBody>
      </p:sp>
      <p:pic>
        <p:nvPicPr>
          <p:cNvPr id="5" name="Рисунок 4" descr="DSC_047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819400"/>
            <a:ext cx="27432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Оксана\Pictures\20.02.2020\DSC_04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819400"/>
            <a:ext cx="2285999" cy="2220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Оксана\Pictures\20.02.2020\DSC_048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819400"/>
            <a:ext cx="3076906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Приложение :</a:t>
            </a:r>
            <a:br>
              <a:rPr lang="ru-RU" dirty="0" smtClean="0"/>
            </a:br>
            <a:r>
              <a:rPr lang="ru-RU" dirty="0" smtClean="0"/>
              <a:t>«Объяснения  каждого опыта»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0687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ru-RU" dirty="0" smtClean="0"/>
              <a:t>Опыт №1:</a:t>
            </a:r>
            <a:r>
              <a:rPr lang="ru-RU" sz="2400" dirty="0" smtClean="0"/>
              <a:t>Соль помогает предотвратить повторное превращение воды в лед путем понижения температуры ее трансформации</a:t>
            </a:r>
            <a:r>
              <a:rPr lang="ru-RU" sz="2400" dirty="0" smtClean="0"/>
              <a:t>. Это используют при обработке дорог в зимний период.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Опыт №2 : </a:t>
            </a:r>
            <a:r>
              <a:rPr lang="ru-RU" sz="2400" dirty="0" smtClean="0"/>
              <a:t>Из-за плотности снега он кажется больше чем жидкость (вода).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Опыт №3 : </a:t>
            </a:r>
            <a:r>
              <a:rPr lang="ru-RU" sz="2400" dirty="0" smtClean="0"/>
              <a:t>Чистый белый снег отражает </a:t>
            </a:r>
            <a:r>
              <a:rPr lang="ru-RU" sz="2400" dirty="0" smtClean="0"/>
              <a:t>свет, поэтому таяние происходит медленнее.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Опыт №4 : </a:t>
            </a:r>
            <a:r>
              <a:rPr lang="ru-RU" sz="2400" dirty="0" smtClean="0"/>
              <a:t>Из-за высокого давления  объём льда </a:t>
            </a:r>
            <a:r>
              <a:rPr lang="ru-RU" sz="2400" dirty="0" smtClean="0"/>
              <a:t>больше.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Опыт№5 : </a:t>
            </a:r>
            <a:r>
              <a:rPr lang="ru-RU" sz="2400" dirty="0" smtClean="0"/>
              <a:t>В рыхлом снеге есть значительные пустоты, заполненные воздухом что ускоряет </a:t>
            </a:r>
            <a:r>
              <a:rPr lang="ru-RU" sz="2400" dirty="0" smtClean="0"/>
              <a:t>процесс</a:t>
            </a:r>
            <a:r>
              <a:rPr lang="en-US" sz="2400" dirty="0" smtClean="0"/>
              <a:t> </a:t>
            </a:r>
            <a:r>
              <a:rPr lang="ru-RU" sz="2400" dirty="0" smtClean="0"/>
              <a:t>таяния.</a:t>
            </a:r>
            <a:endParaRPr lang="ru-RU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13800" b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1 Vivaldi " pitchFamily="82" charset="2"/>
              </a:rPr>
              <a:t>Спасибо за                                                    внимание !</a:t>
            </a:r>
            <a:endParaRPr lang="ru-RU" sz="13800" b="1" dirty="0">
              <a:ln w="12700">
                <a:solidFill>
                  <a:sysClr val="windowText" lastClr="000000"/>
                </a:solidFill>
              </a:ln>
              <a:solidFill>
                <a:srgbClr val="0033CC"/>
              </a:solidFill>
              <a:latin typeface="1 Vivaldi " pitchFamily="82" charset="2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Опыт 1</a:t>
            </a:r>
            <a:b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</a:br>
            <a:r>
              <a:rPr lang="ru-RU" sz="3100" dirty="0" smtClean="0">
                <a:ln>
                  <a:solidFill>
                    <a:sysClr val="windowText" lastClr="000000"/>
                  </a:solidFill>
                </a:ln>
              </a:rPr>
              <a:t>«</a:t>
            </a:r>
            <a:r>
              <a:rPr lang="ru-RU" sz="2700" dirty="0" smtClean="0">
                <a:ln>
                  <a:solidFill>
                    <a:sysClr val="windowText" lastClr="000000"/>
                  </a:solidFill>
                </a:ln>
              </a:rPr>
              <a:t>Влияние различных веществ на скорость таяния льда.»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" y="2057400"/>
          <a:ext cx="8839200" cy="2253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4900"/>
                <a:gridCol w="1124808"/>
                <a:gridCol w="1084992"/>
                <a:gridCol w="1028700"/>
                <a:gridCol w="1181100"/>
                <a:gridCol w="1257300"/>
                <a:gridCol w="1066800"/>
                <a:gridCol w="990600"/>
              </a:tblGrid>
              <a:tr h="91440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Реагент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Поваренная соль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Речной песок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Смесь</a:t>
                      </a:r>
                      <a:r>
                        <a:rPr lang="ru-RU" baseline="0" dirty="0" smtClean="0"/>
                        <a:t> речного песка и соли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Пищевая        сода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Лимонная кислота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Пищевой краситель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Контрольный кубик</a:t>
                      </a:r>
                      <a:endParaRPr lang="ru-RU" dirty="0"/>
                    </a:p>
                  </a:txBody>
                  <a:tcPr/>
                </a:tc>
              </a:tr>
              <a:tr h="1065096"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плавления льда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400" b="1" dirty="0" smtClean="0"/>
                        <a:t>19:25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400" b="1" dirty="0" smtClean="0"/>
                        <a:t> 31:10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b="1" dirty="0" smtClean="0"/>
                        <a:t> </a:t>
                      </a:r>
                      <a:r>
                        <a:rPr lang="ru-RU" sz="2400" b="1" dirty="0" smtClean="0"/>
                        <a:t>25:20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2400" b="1" dirty="0" smtClean="0"/>
                        <a:t>30:00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400" b="1" dirty="0" smtClean="0"/>
                        <a:t> 28:55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</a:t>
                      </a:r>
                      <a:r>
                        <a:rPr lang="ru-RU" sz="2800" b="1" dirty="0" smtClean="0"/>
                        <a:t>31:42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</a:t>
                      </a:r>
                      <a:r>
                        <a:rPr lang="ru-RU" sz="2400" b="1" dirty="0" smtClean="0"/>
                        <a:t>25:20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45720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Вывод </a:t>
            </a:r>
            <a:r>
              <a:rPr lang="ru-RU" sz="2400" dirty="0" smtClean="0"/>
              <a:t>: </a:t>
            </a:r>
            <a:r>
              <a:rPr lang="ru-RU" sz="3200" dirty="0" smtClean="0"/>
              <a:t>Таяние льда происходит эффективнее и </a:t>
            </a:r>
            <a:r>
              <a:rPr lang="ru-RU" sz="3200" dirty="0" err="1" smtClean="0"/>
              <a:t>быстрее,если</a:t>
            </a:r>
            <a:r>
              <a:rPr lang="ru-RU" sz="3200" dirty="0" smtClean="0"/>
              <a:t> </a:t>
            </a:r>
            <a:r>
              <a:rPr lang="ru-RU" sz="3200" dirty="0" smtClean="0"/>
              <a:t>посыпать лёд солью.</a:t>
            </a:r>
            <a:endParaRPr lang="ru-RU" sz="48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819400"/>
            <a:ext cx="2351314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Опыт 1</a:t>
            </a:r>
            <a:b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</a:br>
            <a:r>
              <a:rPr lang="ru-RU" sz="3100" dirty="0" smtClean="0">
                <a:ln>
                  <a:solidFill>
                    <a:sysClr val="windowText" lastClr="000000"/>
                  </a:solidFill>
                </a:ln>
              </a:rPr>
              <a:t>«</a:t>
            </a:r>
            <a:r>
              <a:rPr lang="ru-RU" sz="2700" dirty="0" smtClean="0">
                <a:ln>
                  <a:solidFill>
                    <a:sysClr val="windowText" lastClr="000000"/>
                  </a:solidFill>
                </a:ln>
              </a:rPr>
              <a:t>Влияние различных веществ на скорость таяния льда.»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</a:endParaRPr>
          </a:p>
        </p:txBody>
      </p:sp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2819400"/>
            <a:ext cx="2438794" cy="2133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4" cstate="print"/>
          <a:srcRect l="6308" r="7477"/>
          <a:stretch>
            <a:fillRect/>
          </a:stretch>
        </p:blipFill>
        <p:spPr>
          <a:xfrm>
            <a:off x="5486400" y="2819400"/>
            <a:ext cx="31242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28600" y="2286000"/>
          <a:ext cx="8610600" cy="17422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0200"/>
                <a:gridCol w="2870200"/>
                <a:gridCol w="2870200"/>
              </a:tblGrid>
              <a:tr h="762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Начальный этап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Результат эксперимента</a:t>
                      </a:r>
                      <a:endParaRPr lang="ru-RU" sz="2400" dirty="0"/>
                    </a:p>
                  </a:txBody>
                  <a:tcPr/>
                </a:tc>
              </a:tr>
              <a:tr h="91926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Уровень снега (воды)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200 г. Снега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50 мл . воды (снега нет).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Опыт 2</a:t>
            </a:r>
            <a:b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</a:br>
            <a:r>
              <a:rPr lang="ru-RU" sz="3100" dirty="0" smtClean="0">
                <a:ln>
                  <a:solidFill>
                    <a:sysClr val="windowText" lastClr="000000"/>
                  </a:solidFill>
                </a:ln>
              </a:rPr>
              <a:t>«Изменение объёма снега (воды) при его таянии</a:t>
            </a:r>
            <a:r>
              <a:rPr lang="ru-RU" sz="2700" dirty="0" smtClean="0">
                <a:ln>
                  <a:solidFill>
                    <a:sysClr val="windowText" lastClr="000000"/>
                  </a:solidFill>
                </a:ln>
              </a:rPr>
              <a:t>.»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19100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Вывод: </a:t>
            </a:r>
            <a:r>
              <a:rPr lang="ru-RU" sz="2800" dirty="0" smtClean="0"/>
              <a:t>Входе эксперимента мы выяснили , что при таянии объём воды становится меньше ,чем объём снега.</a:t>
            </a:r>
            <a:endParaRPr lang="ru-RU" sz="48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Опыт 2</a:t>
            </a:r>
            <a:b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</a:br>
            <a:r>
              <a:rPr lang="ru-RU" sz="3100" dirty="0" smtClean="0">
                <a:ln>
                  <a:solidFill>
                    <a:sysClr val="windowText" lastClr="000000"/>
                  </a:solidFill>
                </a:ln>
              </a:rPr>
              <a:t>«Изменение объёма снега (воды) при его таянии</a:t>
            </a:r>
            <a:r>
              <a:rPr lang="ru-RU" sz="2700" dirty="0" smtClean="0">
                <a:ln>
                  <a:solidFill>
                    <a:sysClr val="windowText" lastClr="000000"/>
                  </a:solidFill>
                </a:ln>
              </a:rPr>
              <a:t>.»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</a:endParaRPr>
          </a:p>
        </p:txBody>
      </p:sp>
      <p:pic>
        <p:nvPicPr>
          <p:cNvPr id="7" name="Содержимое 6" descr="IMG-20200220-WA0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971800"/>
            <a:ext cx="2639505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424" y="2971800"/>
            <a:ext cx="2582921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MG-20200220-WA0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2971800"/>
            <a:ext cx="2667000" cy="2161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81000" y="2362200"/>
          <a:ext cx="8229600" cy="185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914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Чистый снег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Снег с углём (золой)</a:t>
                      </a:r>
                      <a:endParaRPr lang="ru-RU" sz="28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Время таяния снега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 1:25:00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1:00:00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Опыт 3</a:t>
            </a:r>
            <a:b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</a:br>
            <a:r>
              <a:rPr lang="ru-RU" sz="3100" dirty="0" smtClean="0">
                <a:ln>
                  <a:solidFill>
                    <a:sysClr val="windowText" lastClr="000000"/>
                  </a:solidFill>
                </a:ln>
              </a:rPr>
              <a:t>«</a:t>
            </a:r>
            <a:r>
              <a:rPr lang="ru-RU" sz="2700" dirty="0" smtClean="0">
                <a:ln>
                  <a:solidFill>
                    <a:sysClr val="windowText" lastClr="000000"/>
                  </a:solidFill>
                </a:ln>
              </a:rPr>
              <a:t>Влияние загрязнений на скорость таяния снега.»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6482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Вывод </a:t>
            </a:r>
            <a:r>
              <a:rPr lang="ru-RU" sz="2400" dirty="0" smtClean="0"/>
              <a:t>: </a:t>
            </a:r>
            <a:r>
              <a:rPr lang="ru-RU" sz="3200" dirty="0" smtClean="0"/>
              <a:t>Таяние чистого снега  происходит дольше ,чем таяние снега с углём (золой)</a:t>
            </a:r>
            <a:endParaRPr lang="ru-RU" sz="48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774d24ecb27937d6eaf6ed4461883f3f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590800"/>
            <a:ext cx="2602123" cy="2163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Опыт 3</a:t>
            </a:r>
            <a:b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</a:br>
            <a:r>
              <a:rPr lang="ru-RU" sz="3100" dirty="0" smtClean="0">
                <a:ln>
                  <a:solidFill>
                    <a:sysClr val="windowText" lastClr="000000"/>
                  </a:solidFill>
                </a:ln>
              </a:rPr>
              <a:t>«</a:t>
            </a:r>
            <a:r>
              <a:rPr lang="ru-RU" sz="2700" dirty="0" smtClean="0">
                <a:ln>
                  <a:solidFill>
                    <a:sysClr val="windowText" lastClr="000000"/>
                  </a:solidFill>
                </a:ln>
              </a:rPr>
              <a:t>Влияние загрязнений на скорость таяния снега.»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</a:endParaRPr>
          </a:p>
        </p:txBody>
      </p:sp>
      <p:pic>
        <p:nvPicPr>
          <p:cNvPr id="6" name="Рисунок 5" descr="IMG-2c1990caf3d10d7bd8b8389946c05f05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2209800"/>
            <a:ext cx="2438400" cy="325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2590800"/>
            <a:ext cx="2819400" cy="211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395030"/>
              </p:ext>
            </p:extLst>
          </p:nvPr>
        </p:nvGraphicFramePr>
        <p:xfrm>
          <a:off x="228600" y="2133600"/>
          <a:ext cx="876300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4200"/>
                <a:gridCol w="2717800"/>
                <a:gridCol w="2921000"/>
              </a:tblGrid>
              <a:tr h="838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Объём воды</a:t>
                      </a:r>
                    </a:p>
                    <a:p>
                      <a:pPr algn="ctr"/>
                      <a:r>
                        <a:rPr lang="ru-RU" sz="2400" dirty="0" smtClean="0"/>
                        <a:t> до замерзания</a:t>
                      </a:r>
                      <a:endParaRPr lang="ru-RU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Объём образовавшего</a:t>
                      </a:r>
                      <a:r>
                        <a:rPr lang="ru-RU" sz="2400" baseline="0" dirty="0" smtClean="0"/>
                        <a:t> льда</a:t>
                      </a:r>
                      <a:endParaRPr lang="ru-RU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Гипотеза</a:t>
                      </a:r>
                      <a:endParaRPr lang="ru-RU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 замерзании увеличивается</a:t>
                      </a:r>
                      <a:r>
                        <a:rPr lang="ru-RU" baseline="0" dirty="0" smtClean="0"/>
                        <a:t> объём воды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Высота</a:t>
                      </a:r>
                      <a:r>
                        <a:rPr lang="ru-RU" sz="2400" baseline="0" dirty="0" smtClean="0"/>
                        <a:t> уровня воды (льда) в стакане (в см)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3.5 см.</a:t>
                      </a:r>
                      <a:endParaRPr lang="ru-RU" sz="3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7.5 см.</a:t>
                      </a:r>
                      <a:endParaRPr lang="ru-RU" sz="3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Опыт 4</a:t>
            </a:r>
            <a:b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</a:br>
            <a:r>
              <a:rPr lang="ru-RU" sz="3100" dirty="0" smtClean="0">
                <a:ln>
                  <a:solidFill>
                    <a:sysClr val="windowText" lastClr="000000"/>
                  </a:solidFill>
                </a:ln>
              </a:rPr>
              <a:t>«Изменение объёма воды при её замерзании</a:t>
            </a:r>
            <a:r>
              <a:rPr lang="ru-RU" sz="2700" dirty="0" smtClean="0">
                <a:ln>
                  <a:solidFill>
                    <a:sysClr val="windowText" lastClr="000000"/>
                  </a:solidFill>
                </a:ln>
              </a:rPr>
              <a:t>.»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72440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Вывод </a:t>
            </a:r>
            <a:r>
              <a:rPr lang="ru-RU" sz="3600" dirty="0" smtClean="0"/>
              <a:t>: </a:t>
            </a:r>
            <a:r>
              <a:rPr lang="ru-RU" sz="2800" dirty="0" smtClean="0"/>
              <a:t>Объём замёрзшей воды увеличивается почти  в два раза , чем у воды до замерзания.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Опыт 4</a:t>
            </a:r>
            <a:b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</a:br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</a:rPr>
              <a:t>«</a:t>
            </a:r>
            <a:r>
              <a:rPr lang="ru-RU" sz="3100" dirty="0" smtClean="0">
                <a:ln>
                  <a:solidFill>
                    <a:sysClr val="windowText" lastClr="000000"/>
                  </a:solidFill>
                </a:ln>
              </a:rPr>
              <a:t>Изменение объёма воды при её замерзании</a:t>
            </a:r>
            <a:r>
              <a:rPr lang="ru-RU" sz="2700" dirty="0" smtClean="0">
                <a:ln>
                  <a:solidFill>
                    <a:sysClr val="windowText" lastClr="000000"/>
                  </a:solidFill>
                </a:ln>
              </a:rPr>
              <a:t>.»</a:t>
            </a:r>
            <a:endParaRPr lang="ru-RU" dirty="0"/>
          </a:p>
        </p:txBody>
      </p:sp>
      <p:pic>
        <p:nvPicPr>
          <p:cNvPr id="4" name="Содержимое 3" descr="export15823130849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971800"/>
            <a:ext cx="3352800" cy="2515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export15823143507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971800"/>
            <a:ext cx="3351962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334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МОУ Брейтовская СОШ Открытый муниципальный проект  «Антарктида : сквозь льды и время» 3 этап 5-7 классы «Влияние пищевых продуктов на скорость таяния льда»</vt:lpstr>
      <vt:lpstr>Опыт 1 «Влияние различных веществ на скорость таяния льда.»</vt:lpstr>
      <vt:lpstr>Опыт 1 «Влияние различных веществ на скорость таяния льда.»</vt:lpstr>
      <vt:lpstr>Опыт 2 «Изменение объёма снега (воды) при его таянии.»</vt:lpstr>
      <vt:lpstr>Опыт 2 «Изменение объёма снега (воды) при его таянии.»</vt:lpstr>
      <vt:lpstr>Опыт 3 «Влияние загрязнений на скорость таяния снега.»</vt:lpstr>
      <vt:lpstr>Опыт 3 «Влияние загрязнений на скорость таяния снега.»</vt:lpstr>
      <vt:lpstr>Опыт 4 «Изменение объёма воды при её замерзании.»</vt:lpstr>
      <vt:lpstr>Опыт 4 «Изменение объёма воды при её замерзании.»</vt:lpstr>
      <vt:lpstr>Опыт 5 «Влияние плотности снега  на скорость его плавления.»</vt:lpstr>
      <vt:lpstr>Опыт 5 «Влияние плотности снега  на скорость его плавления.»</vt:lpstr>
      <vt:lpstr>Приложение : «Объяснения  каждого опыта»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муниципальный проект «Антарктида : сквозь льды и время» «Влияние пищевых продуктов на скорость таяния льда»</dc:title>
  <dc:creator>Houm</dc:creator>
  <cp:lastModifiedBy>Библиотека</cp:lastModifiedBy>
  <cp:revision>27</cp:revision>
  <dcterms:created xsi:type="dcterms:W3CDTF">2020-02-20T18:21:01Z</dcterms:created>
  <dcterms:modified xsi:type="dcterms:W3CDTF">2020-02-25T13:32:58Z</dcterms:modified>
</cp:coreProperties>
</file>