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5" r:id="rId3"/>
    <p:sldId id="334" r:id="rId4"/>
    <p:sldId id="333" r:id="rId5"/>
    <p:sldId id="332" r:id="rId6"/>
    <p:sldId id="331" r:id="rId7"/>
    <p:sldId id="330" r:id="rId8"/>
    <p:sldId id="329" r:id="rId9"/>
    <p:sldId id="328" r:id="rId10"/>
    <p:sldId id="327" r:id="rId11"/>
    <p:sldId id="326" r:id="rId12"/>
    <p:sldId id="325" r:id="rId13"/>
    <p:sldId id="324" r:id="rId14"/>
    <p:sldId id="323" r:id="rId15"/>
    <p:sldId id="322" r:id="rId16"/>
    <p:sldId id="321" r:id="rId17"/>
    <p:sldId id="320" r:id="rId18"/>
    <p:sldId id="319" r:id="rId19"/>
    <p:sldId id="318" r:id="rId20"/>
    <p:sldId id="317" r:id="rId21"/>
    <p:sldId id="316" r:id="rId22"/>
    <p:sldId id="315" r:id="rId23"/>
    <p:sldId id="314" r:id="rId24"/>
    <p:sldId id="313" r:id="rId25"/>
    <p:sldId id="312" r:id="rId26"/>
    <p:sldId id="311" r:id="rId27"/>
    <p:sldId id="310" r:id="rId28"/>
    <p:sldId id="309" r:id="rId29"/>
    <p:sldId id="308" r:id="rId30"/>
    <p:sldId id="307" r:id="rId31"/>
    <p:sldId id="306" r:id="rId32"/>
    <p:sldId id="305" r:id="rId33"/>
    <p:sldId id="304" r:id="rId34"/>
    <p:sldId id="303" r:id="rId35"/>
    <p:sldId id="302" r:id="rId36"/>
    <p:sldId id="301" r:id="rId37"/>
    <p:sldId id="300" r:id="rId38"/>
    <p:sldId id="299" r:id="rId39"/>
    <p:sldId id="298" r:id="rId40"/>
    <p:sldId id="297" r:id="rId41"/>
    <p:sldId id="296" r:id="rId42"/>
    <p:sldId id="295" r:id="rId43"/>
    <p:sldId id="294" r:id="rId44"/>
    <p:sldId id="293" r:id="rId45"/>
    <p:sldId id="292" r:id="rId46"/>
    <p:sldId id="291" r:id="rId47"/>
    <p:sldId id="290" r:id="rId48"/>
    <p:sldId id="289" r:id="rId49"/>
    <p:sldId id="288" r:id="rId50"/>
    <p:sldId id="287" r:id="rId51"/>
    <p:sldId id="286" r:id="rId52"/>
    <p:sldId id="285" r:id="rId53"/>
    <p:sldId id="284" r:id="rId54"/>
    <p:sldId id="283" r:id="rId55"/>
    <p:sldId id="282" r:id="rId56"/>
    <p:sldId id="281" r:id="rId57"/>
    <p:sldId id="280" r:id="rId58"/>
    <p:sldId id="279" r:id="rId59"/>
    <p:sldId id="278" r:id="rId60"/>
    <p:sldId id="277" r:id="rId61"/>
    <p:sldId id="276" r:id="rId62"/>
    <p:sldId id="275" r:id="rId63"/>
    <p:sldId id="274" r:id="rId64"/>
    <p:sldId id="273" r:id="rId65"/>
    <p:sldId id="272" r:id="rId66"/>
    <p:sldId id="271" r:id="rId67"/>
    <p:sldId id="270" r:id="rId68"/>
    <p:sldId id="269" r:id="rId69"/>
    <p:sldId id="268" r:id="rId70"/>
    <p:sldId id="267" r:id="rId71"/>
    <p:sldId id="266" r:id="rId72"/>
    <p:sldId id="265" r:id="rId73"/>
    <p:sldId id="264" r:id="rId74"/>
    <p:sldId id="263" r:id="rId75"/>
    <p:sldId id="262" r:id="rId76"/>
    <p:sldId id="261" r:id="rId77"/>
    <p:sldId id="260" r:id="rId78"/>
    <p:sldId id="259" r:id="rId79"/>
    <p:sldId id="258" r:id="rId80"/>
    <p:sldId id="257" r:id="rId81"/>
    <p:sldId id="256" r:id="rId8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5;&#1040;&#1042;\2022%20&#1055;&#1040;&#1042;%20&#1087;&#1086;%20&#1052;&#1056;%20&#1048;&#1058;&#1054;&#104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8.1325678553279976E-2"/>
          <c:w val="0.67537780608114895"/>
          <c:h val="0.6247154390594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Динамика!$D$7</c:f>
              <c:strCache>
                <c:ptCount val="1"/>
                <c:pt idx="0">
                  <c:v>Брейтовский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Динамика!$Q$5:$S$6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ИПР</c:v>
                  </c:pt>
                </c:lvl>
              </c:multiLvlStrCache>
            </c:multiLvlStrRef>
          </c:cat>
          <c:val>
            <c:numRef>
              <c:f>Динамика!$Q$7:$S$7</c:f>
              <c:numCache>
                <c:formatCode>0.00</c:formatCode>
                <c:ptCount val="3"/>
                <c:pt idx="0">
                  <c:v>24.582846745083081</c:v>
                </c:pt>
                <c:pt idx="1">
                  <c:v>21.783036587836875</c:v>
                </c:pt>
                <c:pt idx="2">
                  <c:v>29.333564859932441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0-42CB-A66F-15D5047B307D}"/>
            </c:ext>
          </c:extLst>
        </c:ser>
        <c:ser>
          <c:idx val="2"/>
          <c:order val="1"/>
          <c:tx>
            <c:strRef>
              <c:f>Динамика!$D$8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Динамика!$Q$5:$S$6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ИПР</c:v>
                  </c:pt>
                </c:lvl>
              </c:multiLvlStrCache>
            </c:multiLvlStrRef>
          </c:cat>
          <c:val>
            <c:numRef>
              <c:f>Динамика!$Q$8:$S$8</c:f>
              <c:numCache>
                <c:formatCode>0.00</c:formatCode>
                <c:ptCount val="3"/>
                <c:pt idx="0">
                  <c:v>24.705880026442269</c:v>
                </c:pt>
                <c:pt idx="1">
                  <c:v>25.476259299710573</c:v>
                </c:pt>
                <c:pt idx="2">
                  <c:v>28.842358393077085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0-42CB-A66F-15D5047B3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811776"/>
        <c:axId val="642813312"/>
      </c:barChart>
      <c:catAx>
        <c:axId val="642811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42813312"/>
        <c:crosses val="autoZero"/>
        <c:auto val="1"/>
        <c:lblAlgn val="ctr"/>
        <c:lblOffset val="100"/>
        <c:noMultiLvlLbl val="0"/>
      </c:catAx>
      <c:valAx>
        <c:axId val="642813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42811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882831953698089E-3"/>
          <c:y val="0.79165880910654196"/>
          <c:w val="0.73251804629846029"/>
          <c:h val="0.190350916166827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6.6862393048575608E-2"/>
          <c:w val="0.69298862265432681"/>
          <c:h val="0.57184053222087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диаграмм'!$V$4:$AG$4</c:f>
              <c:numCache>
                <c:formatCode>0.00</c:formatCode>
                <c:ptCount val="12"/>
                <c:pt idx="0">
                  <c:v>0.65072944297082236</c:v>
                </c:pt>
                <c:pt idx="1">
                  <c:v>0.68564022184711837</c:v>
                </c:pt>
                <c:pt idx="2">
                  <c:v>0.87933445864480342</c:v>
                </c:pt>
                <c:pt idx="3">
                  <c:v>-1.6237400530503976</c:v>
                </c:pt>
                <c:pt idx="4">
                  <c:v>-0.74990957318543527</c:v>
                </c:pt>
                <c:pt idx="5">
                  <c:v>0.42991319025801783</c:v>
                </c:pt>
                <c:pt idx="6">
                  <c:v>2.1260549795032553</c:v>
                </c:pt>
                <c:pt idx="7">
                  <c:v>9.9981914637087055E-2</c:v>
                </c:pt>
                <c:pt idx="8">
                  <c:v>0.86439594887870741</c:v>
                </c:pt>
                <c:pt idx="9">
                  <c:v>-0.85336990595611284</c:v>
                </c:pt>
                <c:pt idx="10">
                  <c:v>-0.99733542319749202</c:v>
                </c:pt>
                <c:pt idx="11">
                  <c:v>0.34737762237762237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3-4C74-8556-861FB9C08A08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диаграмм'!$V$5:$AG$5</c:f>
              <c:numCache>
                <c:formatCode>0.00</c:formatCode>
                <c:ptCount val="12"/>
                <c:pt idx="0">
                  <c:v>-7.914861297873399E-2</c:v>
                </c:pt>
                <c:pt idx="1">
                  <c:v>0.97958439165297073</c:v>
                </c:pt>
                <c:pt idx="2">
                  <c:v>0.82098710095124261</c:v>
                </c:pt>
                <c:pt idx="3">
                  <c:v>-1.2130036356392251</c:v>
                </c:pt>
                <c:pt idx="4">
                  <c:v>-1.0657602470242542</c:v>
                </c:pt>
                <c:pt idx="5">
                  <c:v>-0.13647218486976442</c:v>
                </c:pt>
                <c:pt idx="6">
                  <c:v>1.9559465112804424</c:v>
                </c:pt>
                <c:pt idx="7">
                  <c:v>-0.76891652970765478</c:v>
                </c:pt>
                <c:pt idx="8">
                  <c:v>0.53472658000896467</c:v>
                </c:pt>
                <c:pt idx="9">
                  <c:v>-0.85318491956770759</c:v>
                </c:pt>
                <c:pt idx="10">
                  <c:v>-0.71978684197420195</c:v>
                </c:pt>
                <c:pt idx="11">
                  <c:v>0.27006947557149258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3-4C74-8556-861FB9C08A08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диаграмм'!$V$6:$AG$6</c:f>
              <c:numCache>
                <c:formatCode>0.00</c:formatCode>
                <c:ptCount val="12"/>
                <c:pt idx="0">
                  <c:v>2.6190476190476188E-2</c:v>
                </c:pt>
                <c:pt idx="1">
                  <c:v>0.78273809523809523</c:v>
                </c:pt>
                <c:pt idx="2">
                  <c:v>0.95416666666666672</c:v>
                </c:pt>
                <c:pt idx="3">
                  <c:v>-1.2559523809523812</c:v>
                </c:pt>
                <c:pt idx="4">
                  <c:v>-1.2976190476190477</c:v>
                </c:pt>
                <c:pt idx="5">
                  <c:v>0.37976190476190474</c:v>
                </c:pt>
                <c:pt idx="6">
                  <c:v>2.3392857142857144</c:v>
                </c:pt>
                <c:pt idx="7">
                  <c:v>-0.57678571428571435</c:v>
                </c:pt>
                <c:pt idx="8">
                  <c:v>0.23749999999999999</c:v>
                </c:pt>
                <c:pt idx="9">
                  <c:v>-0.57023809523809521</c:v>
                </c:pt>
                <c:pt idx="10">
                  <c:v>-0.77023809523809517</c:v>
                </c:pt>
                <c:pt idx="11">
                  <c:v>0.41130952380952379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3-4C74-8556-861FB9C08A08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диаграмм'!$V$7:$AG$7</c:f>
              <c:numCache>
                <c:formatCode>0.00</c:formatCode>
                <c:ptCount val="12"/>
                <c:pt idx="0">
                  <c:v>5.0195637695637702E-2</c:v>
                </c:pt>
                <c:pt idx="1">
                  <c:v>0.71682900432900443</c:v>
                </c:pt>
                <c:pt idx="2">
                  <c:v>0.70215617715617706</c:v>
                </c:pt>
                <c:pt idx="3">
                  <c:v>-0.99595404595404602</c:v>
                </c:pt>
                <c:pt idx="4">
                  <c:v>-0.98195554445554456</c:v>
                </c:pt>
                <c:pt idx="5">
                  <c:v>0.24788544788544792</c:v>
                </c:pt>
                <c:pt idx="6">
                  <c:v>2.0069555444555442</c:v>
                </c:pt>
                <c:pt idx="7">
                  <c:v>-0.75472444222444224</c:v>
                </c:pt>
                <c:pt idx="8">
                  <c:v>0.43172244422244421</c:v>
                </c:pt>
                <c:pt idx="9">
                  <c:v>-0.47030469530469532</c:v>
                </c:pt>
                <c:pt idx="10">
                  <c:v>-1.0733641358641359</c:v>
                </c:pt>
                <c:pt idx="11">
                  <c:v>0.33111055611055612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53-4C74-8556-861FB9C08A08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диаграмм'!$V$8:$AG$8</c:f>
              <c:numCache>
                <c:formatCode>0.00</c:formatCode>
                <c:ptCount val="12"/>
                <c:pt idx="0">
                  <c:v>0.14906216851581089</c:v>
                </c:pt>
                <c:pt idx="1">
                  <c:v>0.57037140563630628</c:v>
                </c:pt>
                <c:pt idx="2">
                  <c:v>1.1280962415068374</c:v>
                </c:pt>
                <c:pt idx="3">
                  <c:v>-1.2327735730053611</c:v>
                </c:pt>
                <c:pt idx="4">
                  <c:v>-0.49145666695335571</c:v>
                </c:pt>
                <c:pt idx="5">
                  <c:v>-0.318929001462114</c:v>
                </c:pt>
                <c:pt idx="6">
                  <c:v>2.4615066225165565</c:v>
                </c:pt>
                <c:pt idx="7">
                  <c:v>-0.50646483759066541</c:v>
                </c:pt>
                <c:pt idx="8">
                  <c:v>0.62460401077950745</c:v>
                </c:pt>
                <c:pt idx="9">
                  <c:v>-0.31719094922737306</c:v>
                </c:pt>
                <c:pt idx="10">
                  <c:v>-0.63965876838393387</c:v>
                </c:pt>
                <c:pt idx="11">
                  <c:v>-0.18920400791261718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53-4C74-8556-861FB9C08A08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диаграмм'!$V$9:$AG$9</c:f>
              <c:numCache>
                <c:formatCode>0.00</c:formatCode>
                <c:ptCount val="12"/>
                <c:pt idx="0">
                  <c:v>0.45753968253968252</c:v>
                </c:pt>
                <c:pt idx="1">
                  <c:v>0.57875180375180379</c:v>
                </c:pt>
                <c:pt idx="2">
                  <c:v>0.92669552669552679</c:v>
                </c:pt>
                <c:pt idx="3">
                  <c:v>-1.0069624819624821</c:v>
                </c:pt>
                <c:pt idx="4">
                  <c:v>-1.1428210678210677</c:v>
                </c:pt>
                <c:pt idx="5">
                  <c:v>-0.26363636363636367</c:v>
                </c:pt>
                <c:pt idx="6">
                  <c:v>1.8615800865800864</c:v>
                </c:pt>
                <c:pt idx="7">
                  <c:v>-0.5191919191919192</c:v>
                </c:pt>
                <c:pt idx="8">
                  <c:v>0.86756854256854266</c:v>
                </c:pt>
                <c:pt idx="9">
                  <c:v>-0.20039682539682538</c:v>
                </c:pt>
                <c:pt idx="10">
                  <c:v>-0.69018759018759024</c:v>
                </c:pt>
                <c:pt idx="11">
                  <c:v>0.23235930735930732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53-4C74-8556-861FB9C08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диаграмм'!$V$10:$AG$10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C53-4C74-8556-861FB9C08A08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диаграмм'!$V$3:$AG$3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диаграмм'!$V$11:$AG$11</c:f>
              <c:numCache>
                <c:formatCode>0.00</c:formatCode>
                <c:ptCount val="12"/>
                <c:pt idx="0">
                  <c:v>0.34828547167356588</c:v>
                </c:pt>
                <c:pt idx="1">
                  <c:v>0.71195968622854411</c:v>
                </c:pt>
                <c:pt idx="2">
                  <c:v>0.59785908709330504</c:v>
                </c:pt>
                <c:pt idx="3">
                  <c:v>-1.0344794633882866</c:v>
                </c:pt>
                <c:pt idx="4">
                  <c:v>-0.80307710130307275</c:v>
                </c:pt>
                <c:pt idx="5">
                  <c:v>-8.2933238867420087E-2</c:v>
                </c:pt>
                <c:pt idx="6">
                  <c:v>1.7317853223694313</c:v>
                </c:pt>
                <c:pt idx="7">
                  <c:v>-0.39126199949664109</c:v>
                </c:pt>
                <c:pt idx="8">
                  <c:v>0.34912900457540813</c:v>
                </c:pt>
                <c:pt idx="9">
                  <c:v>-0.29631946513377</c:v>
                </c:pt>
                <c:pt idx="10">
                  <c:v>-0.62476280092974568</c:v>
                </c:pt>
                <c:pt idx="11">
                  <c:v>0.35576039840009305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C53-4C74-8556-861FB9C08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3.1693356651810542E-2"/>
          <c:y val="0.88730679041295391"/>
          <c:w val="0.95731826766280625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6.6862393048575608E-2"/>
          <c:w val="0.69298862265432681"/>
          <c:h val="0.647075588905618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диаграмм'!$AH$4:$AJ$4</c:f>
              <c:numCache>
                <c:formatCode>0.00</c:formatCode>
                <c:ptCount val="3"/>
                <c:pt idx="0">
                  <c:v>-5.2538943814805883</c:v>
                </c:pt>
                <c:pt idx="1">
                  <c:v>2.5328671328671328</c:v>
                </c:pt>
                <c:pt idx="2">
                  <c:v>-0.96643959488787068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5-43A4-9A93-2FD24AD9F8FD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диаграмм'!$AH$5:$AJ$5</c:f>
              <c:numCache>
                <c:formatCode>0.00</c:formatCode>
                <c:ptCount val="3"/>
                <c:pt idx="0">
                  <c:v>-3.9429864535086407</c:v>
                </c:pt>
                <c:pt idx="1">
                  <c:v>1.9962149509437723</c:v>
                </c:pt>
                <c:pt idx="2">
                  <c:v>-1.2221163902584791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5-43A4-9A93-2FD24AD9F8FD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диаграмм'!$AH$6:$AJ$6</c:f>
              <c:numCache>
                <c:formatCode>0.00</c:formatCode>
                <c:ptCount val="3"/>
                <c:pt idx="0">
                  <c:v>-4.1916666666666664</c:v>
                </c:pt>
                <c:pt idx="1">
                  <c:v>2.2738095238095237</c:v>
                </c:pt>
                <c:pt idx="2">
                  <c:v>-0.40059523809523806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35-43A4-9A93-2FD24AD9F8FD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диаграмм'!$AH$7:$AJ$7</c:f>
              <c:numCache>
                <c:formatCode>0.00</c:formatCode>
                <c:ptCount val="3"/>
                <c:pt idx="0">
                  <c:v>-3.5234099234099236</c:v>
                </c:pt>
                <c:pt idx="1">
                  <c:v>2.0174242424242426</c:v>
                </c:pt>
                <c:pt idx="2">
                  <c:v>-0.55488261738261735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35-43A4-9A93-2FD24AD9F8FD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диаграмм'!$AH$8:$AJ$8</c:f>
              <c:numCache>
                <c:formatCode>0.00</c:formatCode>
                <c:ptCount val="3"/>
                <c:pt idx="0">
                  <c:v>-4.1605333132651019</c:v>
                </c:pt>
                <c:pt idx="1">
                  <c:v>1.1950220033829306</c:v>
                </c:pt>
                <c:pt idx="2">
                  <c:v>-2.2608332616610767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35-43A4-9A93-2FD24AD9F8FD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диаграмм'!$AH$9:$AJ$9</c:f>
              <c:numCache>
                <c:formatCode>0.00</c:formatCode>
                <c:ptCount val="3"/>
                <c:pt idx="0">
                  <c:v>-3.5264790764790765</c:v>
                </c:pt>
                <c:pt idx="1">
                  <c:v>1.8925685425685426</c:v>
                </c:pt>
                <c:pt idx="2">
                  <c:v>-1.8255411255411254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35-43A4-9A93-2FD24AD9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диаграмм'!$AH$10:$AJ$10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435-43A4-9A93-2FD24AD9F8FD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диаграмм'!$AH$3:$AJ$3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диаграмм'!$AH$11:$AJ$11</c:f>
              <c:numCache>
                <c:formatCode>0.00</c:formatCode>
                <c:ptCount val="3"/>
                <c:pt idx="0">
                  <c:v>-3.4108697225650526</c:v>
                </c:pt>
                <c:pt idx="1">
                  <c:v>1.7485375889647206</c:v>
                </c:pt>
                <c:pt idx="2">
                  <c:v>-0.67416093213604011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435-43A4-9A93-2FD24AD9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5.7636398316126512E-3"/>
          <c:y val="0.83923991475987136"/>
          <c:w val="0.97778909673138348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0.107214313500266"/>
          <c:w val="0.59325868199638454"/>
          <c:h val="0.661335102222986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wd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диаграмм'!$AK$4</c:f>
              <c:numCache>
                <c:formatCode>0.00</c:formatCode>
                <c:ptCount val="1"/>
                <c:pt idx="0">
                  <c:v>-3.6874668435013263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6-497D-80E7-C18AF75BD0ED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openDmnd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диаграмм'!$AK$5</c:f>
              <c:numCache>
                <c:formatCode>0.00</c:formatCode>
                <c:ptCount val="1"/>
                <c:pt idx="0">
                  <c:v>-3.1688878928233475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6-497D-80E7-C18AF75BD0ED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диаграмм'!$AK$6</c:f>
              <c:numCache>
                <c:formatCode>0.00</c:formatCode>
                <c:ptCount val="1"/>
                <c:pt idx="0">
                  <c:v>-2.3184523809523809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26-497D-80E7-C18AF75BD0ED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диаграмм'!$AK$7</c:f>
              <c:numCache>
                <c:formatCode>0.00</c:formatCode>
                <c:ptCount val="1"/>
                <c:pt idx="0">
                  <c:v>-2.0608682983682982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26-497D-80E7-C18AF75BD0ED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pct7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B26-497D-80E7-C18AF75BD0E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диаграмм'!$AK$8</c:f>
              <c:numCache>
                <c:formatCode>0.00</c:formatCode>
                <c:ptCount val="1"/>
                <c:pt idx="0">
                  <c:v>-5.2263445715432475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26-497D-80E7-C18AF75BD0ED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диаграмм'!$AK$9</c:f>
              <c:numCache>
                <c:formatCode>0.00</c:formatCode>
                <c:ptCount val="1"/>
                <c:pt idx="0">
                  <c:v>-3.4594516594516591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26-497D-80E7-C18AF75BD0ED}"/>
            </c:ext>
          </c:extLst>
        </c:ser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диаграмм'!$AK$10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DB26-497D-80E7-C18AF75BD0ED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диаграмм'!$AK$3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диаграмм'!$AK$11</c:f>
              <c:numCache>
                <c:formatCode>0.00</c:formatCode>
                <c:ptCount val="1"/>
                <c:pt idx="0">
                  <c:v>-2.3364073671212591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B26-497D-80E7-C18AF75BD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505280"/>
        <c:axId val="653506816"/>
      </c:barChart>
      <c:catAx>
        <c:axId val="65350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53506816"/>
        <c:crosses val="autoZero"/>
        <c:auto val="1"/>
        <c:lblAlgn val="ctr"/>
        <c:lblOffset val="100"/>
        <c:noMultiLvlLbl val="0"/>
      </c:catAx>
      <c:valAx>
        <c:axId val="65350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505280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3.4764237280022113E-2"/>
          <c:y val="0.84382800823843973"/>
          <c:w val="0.95835330716720801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341955421716486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диаграмм'!$AL$4:$AU$4</c:f>
              <c:numCache>
                <c:formatCode>0.00</c:formatCode>
                <c:ptCount val="10"/>
                <c:pt idx="0">
                  <c:v>0.23452495780081986</c:v>
                </c:pt>
                <c:pt idx="1">
                  <c:v>0.12009283819628648</c:v>
                </c:pt>
                <c:pt idx="2">
                  <c:v>0.14520135037376417</c:v>
                </c:pt>
                <c:pt idx="3">
                  <c:v>0.65011454063178198</c:v>
                </c:pt>
                <c:pt idx="4">
                  <c:v>0.47046057390884977</c:v>
                </c:pt>
                <c:pt idx="5">
                  <c:v>0.39978900409934892</c:v>
                </c:pt>
                <c:pt idx="6">
                  <c:v>0.22344465878948638</c:v>
                </c:pt>
                <c:pt idx="7">
                  <c:v>0.29816132143718355</c:v>
                </c:pt>
                <c:pt idx="8">
                  <c:v>0.36464914395948878</c:v>
                </c:pt>
                <c:pt idx="9">
                  <c:v>0.29902339040270076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D-405D-AF44-DBFD3B95D1B0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диаграмм'!$AL$5:$AU$5</c:f>
              <c:numCache>
                <c:formatCode>0.00</c:formatCode>
                <c:ptCount val="10"/>
                <c:pt idx="0">
                  <c:v>0.14196424124707407</c:v>
                </c:pt>
                <c:pt idx="1">
                  <c:v>0.1457443099755964</c:v>
                </c:pt>
                <c:pt idx="2">
                  <c:v>0.27349345086906718</c:v>
                </c:pt>
                <c:pt idx="3">
                  <c:v>0.66410304298022815</c:v>
                </c:pt>
                <c:pt idx="4">
                  <c:v>0.73366577020767965</c:v>
                </c:pt>
                <c:pt idx="5">
                  <c:v>0.36677125354848344</c:v>
                </c:pt>
                <c:pt idx="6">
                  <c:v>0.18806588973554458</c:v>
                </c:pt>
                <c:pt idx="7">
                  <c:v>0.362713531550376</c:v>
                </c:pt>
                <c:pt idx="8">
                  <c:v>0.31963120673340306</c:v>
                </c:pt>
                <c:pt idx="9">
                  <c:v>0.37793092285472385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D-405D-AF44-DBFD3B95D1B0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диаграмм'!$AL$6:$AU$6</c:f>
              <c:numCache>
                <c:formatCode>0.00</c:formatCode>
                <c:ptCount val="10"/>
                <c:pt idx="0">
                  <c:v>0.21904761904761905</c:v>
                </c:pt>
                <c:pt idx="1">
                  <c:v>0.12321428571428571</c:v>
                </c:pt>
                <c:pt idx="2">
                  <c:v>0.18154761904761904</c:v>
                </c:pt>
                <c:pt idx="3">
                  <c:v>0.73988095238095242</c:v>
                </c:pt>
                <c:pt idx="4">
                  <c:v>0.63988095238095233</c:v>
                </c:pt>
                <c:pt idx="5">
                  <c:v>0.31428571428571428</c:v>
                </c:pt>
                <c:pt idx="6">
                  <c:v>0.2011904761904762</c:v>
                </c:pt>
                <c:pt idx="7">
                  <c:v>0.34345238095238095</c:v>
                </c:pt>
                <c:pt idx="8">
                  <c:v>0.4464285714285714</c:v>
                </c:pt>
                <c:pt idx="9">
                  <c:v>0.44523809523809521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D-405D-AF44-DBFD3B95D1B0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диаграмм'!$AL$7:$AU$7</c:f>
              <c:numCache>
                <c:formatCode>0.00</c:formatCode>
                <c:ptCount val="10"/>
                <c:pt idx="0">
                  <c:v>0.28514818514818518</c:v>
                </c:pt>
                <c:pt idx="1">
                  <c:v>0.20390442890442889</c:v>
                </c:pt>
                <c:pt idx="2">
                  <c:v>0.26700799200799202</c:v>
                </c:pt>
                <c:pt idx="3">
                  <c:v>0.67130369630369635</c:v>
                </c:pt>
                <c:pt idx="4">
                  <c:v>0.63315434565434559</c:v>
                </c:pt>
                <c:pt idx="5">
                  <c:v>0.38406593406593409</c:v>
                </c:pt>
                <c:pt idx="6">
                  <c:v>0.21883949383949383</c:v>
                </c:pt>
                <c:pt idx="7">
                  <c:v>0.479054279054279</c:v>
                </c:pt>
                <c:pt idx="8">
                  <c:v>0.50496170496170489</c:v>
                </c:pt>
                <c:pt idx="9">
                  <c:v>0.44823093573093575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D-405D-AF44-DBFD3B95D1B0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диаграмм'!$AL$8:$AU$8</c:f>
              <c:numCache>
                <c:formatCode>0.00</c:formatCode>
                <c:ptCount val="10"/>
                <c:pt idx="0">
                  <c:v>0.23807194461167969</c:v>
                </c:pt>
                <c:pt idx="1">
                  <c:v>0.16943142398440408</c:v>
                </c:pt>
                <c:pt idx="2">
                  <c:v>0.24872602562999915</c:v>
                </c:pt>
                <c:pt idx="3">
                  <c:v>0.64671311028926914</c:v>
                </c:pt>
                <c:pt idx="4">
                  <c:v>0.58542437143430526</c:v>
                </c:pt>
                <c:pt idx="5">
                  <c:v>0.39946890857486883</c:v>
                </c:pt>
                <c:pt idx="6">
                  <c:v>0.17793533728964192</c:v>
                </c:pt>
                <c:pt idx="7">
                  <c:v>0.35732024597918638</c:v>
                </c:pt>
                <c:pt idx="8">
                  <c:v>0.36872151027780165</c:v>
                </c:pt>
                <c:pt idx="9">
                  <c:v>0.45298299934061526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AD-405D-AF44-DBFD3B95D1B0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диаграмм'!$AL$9:$AU$9</c:f>
              <c:numCache>
                <c:formatCode>0.00</c:formatCode>
                <c:ptCount val="10"/>
                <c:pt idx="0">
                  <c:v>0.25230880230880226</c:v>
                </c:pt>
                <c:pt idx="1">
                  <c:v>0.20541125541125541</c:v>
                </c:pt>
                <c:pt idx="2">
                  <c:v>0.29209956709956708</c:v>
                </c:pt>
                <c:pt idx="3">
                  <c:v>0.6751082251082251</c:v>
                </c:pt>
                <c:pt idx="4">
                  <c:v>0.6393939393939394</c:v>
                </c:pt>
                <c:pt idx="5">
                  <c:v>0.30353535353535355</c:v>
                </c:pt>
                <c:pt idx="6">
                  <c:v>0.1676767676767677</c:v>
                </c:pt>
                <c:pt idx="7">
                  <c:v>0.64848484848484844</c:v>
                </c:pt>
                <c:pt idx="8">
                  <c:v>0.45710678210678213</c:v>
                </c:pt>
                <c:pt idx="9">
                  <c:v>0.40429292929292932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D-405D-AF44-DBFD3B95D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диаграмм'!$AL$10:$AU$10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AD-405D-AF44-DBFD3B95D1B0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диаграмм'!$AL$3:$AU$3</c:f>
              <c:strCache>
                <c:ptCount val="10"/>
                <c:pt idx="0">
                  <c:v>Проблемы с учебой</c:v>
                </c:pt>
                <c:pt idx="1">
                  <c:v>Страх перед будущим </c:v>
                </c:pt>
                <c:pt idx="2">
                  <c:v>Потребность в самоутверждении</c:v>
                </c:pt>
                <c:pt idx="3">
                  <c:v>Стремление влиться в компанию, стать «своим»</c:v>
                </c:pt>
                <c:pt idx="4">
                  <c:v>Испытать необычные ощущения</c:v>
                </c:pt>
                <c:pt idx="5">
                  <c:v>Для завоевания популярности</c:v>
                </c:pt>
                <c:pt idx="6">
                  <c:v>Скука</c:v>
                </c:pt>
                <c:pt idx="7">
                  <c:v>Постоянный стресс </c:v>
                </c:pt>
                <c:pt idx="8">
                  <c:v>Конфликты с близкими людьми</c:v>
                </c:pt>
                <c:pt idx="9">
                  <c:v>Жизненные неудачи </c:v>
                </c:pt>
              </c:strCache>
            </c:strRef>
          </c:cat>
          <c:val>
            <c:numRef>
              <c:f>'Для диаграмм'!$AL$11:$AU$11</c:f>
              <c:numCache>
                <c:formatCode>0.00</c:formatCode>
                <c:ptCount val="10"/>
                <c:pt idx="0">
                  <c:v>0.34202880311272416</c:v>
                </c:pt>
                <c:pt idx="1">
                  <c:v>0.21278542106552525</c:v>
                </c:pt>
                <c:pt idx="2">
                  <c:v>0.25435078893065821</c:v>
                </c:pt>
                <c:pt idx="3">
                  <c:v>0.5939658666572224</c:v>
                </c:pt>
                <c:pt idx="4">
                  <c:v>0.57042236761168919</c:v>
                </c:pt>
                <c:pt idx="5">
                  <c:v>0.30089331229833272</c:v>
                </c:pt>
                <c:pt idx="6">
                  <c:v>0.22095649738171816</c:v>
                </c:pt>
                <c:pt idx="7">
                  <c:v>0.46904210797335588</c:v>
                </c:pt>
                <c:pt idx="8">
                  <c:v>0.42310525396384246</c:v>
                </c:pt>
                <c:pt idx="9">
                  <c:v>0.46789524923849324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4AD-405D-AF44-DBFD3B95D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1.6694740178972004E-3"/>
          <c:y val="0.89984597536593192"/>
          <c:w val="0.99007159417252988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47038925970073E-2"/>
          <c:y val="2.3084447769721985E-2"/>
          <c:w val="0.55135704684919118"/>
          <c:h val="0.69593002102761881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dkDn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диаграмм'!$AW$3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диаграмм'!$AW$8</c:f>
              <c:numCache>
                <c:formatCode>0.00</c:formatCode>
                <c:ptCount val="1"/>
                <c:pt idx="0">
                  <c:v>0.1221151916516155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3-4A3C-B79A-6281D40A51C2}"/>
            </c:ext>
          </c:extLst>
        </c:ser>
        <c:ser>
          <c:idx val="5"/>
          <c:order val="1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диаграмм'!$AW$3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диаграмм'!$AW$9</c:f>
              <c:numCache>
                <c:formatCode>0.00</c:formatCode>
                <c:ptCount val="1"/>
                <c:pt idx="0">
                  <c:v>0.22568542568542568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3-4A3C-B79A-6281D40A51C2}"/>
            </c:ext>
          </c:extLst>
        </c:ser>
        <c:ser>
          <c:idx val="6"/>
          <c:order val="2"/>
          <c:tx>
            <c:strRef>
              <c:f>'Для диаграмм'!$C$10</c:f>
              <c:strCache>
                <c:ptCount val="1"/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диаграмм'!$AW$3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диаграмм'!$AW$10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DC83-4A3C-B79A-6281D40A51C2}"/>
            </c:ext>
          </c:extLst>
        </c:ser>
        <c:ser>
          <c:idx val="0"/>
          <c:order val="3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диаграмм'!$AW$3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диаграмм'!$AW$11</c:f>
              <c:numCache>
                <c:formatCode>0.00</c:formatCode>
                <c:ptCount val="1"/>
                <c:pt idx="0">
                  <c:v>0.26071074358597307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83-4A3C-B79A-6281D40A5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432128"/>
        <c:axId val="654433664"/>
      </c:barChart>
      <c:catAx>
        <c:axId val="654432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50"/>
            </a:pPr>
            <a:endParaRPr lang="ru-RU"/>
          </a:p>
        </c:txPr>
        <c:crossAx val="654433664"/>
        <c:crosses val="autoZero"/>
        <c:auto val="1"/>
        <c:lblAlgn val="ctr"/>
        <c:lblOffset val="100"/>
        <c:noMultiLvlLbl val="0"/>
      </c:catAx>
      <c:valAx>
        <c:axId val="654433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</a:t>
                </a:r>
              </a:p>
            </c:rich>
          </c:tx>
          <c:overlay val="0"/>
        </c:title>
        <c:numFmt formatCode="0.00" sourceLinked="0"/>
        <c:majorTickMark val="out"/>
        <c:minorTickMark val="none"/>
        <c:tickLblPos val="nextTo"/>
        <c:crossAx val="654432128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2.8747631400462888E-2"/>
          <c:y val="0.82930050173516334"/>
          <c:w val="0.594280788583613"/>
          <c:h val="3.774211583826831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644985724746789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диаграмм'!$AY$4:$BE$4</c:f>
              <c:numCache>
                <c:formatCode>0.00</c:formatCode>
                <c:ptCount val="7"/>
                <c:pt idx="0">
                  <c:v>0.7</c:v>
                </c:pt>
                <c:pt idx="1">
                  <c:v>0.3063419339281408</c:v>
                </c:pt>
                <c:pt idx="2">
                  <c:v>0.43620086809741981</c:v>
                </c:pt>
                <c:pt idx="3">
                  <c:v>0.25847600675186877</c:v>
                </c:pt>
                <c:pt idx="4">
                  <c:v>0.30508801543284303</c:v>
                </c:pt>
                <c:pt idx="5">
                  <c:v>0.52756209307933444</c:v>
                </c:pt>
                <c:pt idx="6">
                  <c:v>6.5734265734265732E-2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1-49C3-99D6-2CC2B98184A4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диаграмм'!$AY$5:$BE$5</c:f>
              <c:numCache>
                <c:formatCode>0.00</c:formatCode>
                <c:ptCount val="7"/>
                <c:pt idx="0">
                  <c:v>0.86028935703969311</c:v>
                </c:pt>
                <c:pt idx="1">
                  <c:v>0.16373698889386923</c:v>
                </c:pt>
                <c:pt idx="2">
                  <c:v>0.35810672842273022</c:v>
                </c:pt>
                <c:pt idx="3">
                  <c:v>0.11451018477015787</c:v>
                </c:pt>
                <c:pt idx="4">
                  <c:v>0.32669206633796499</c:v>
                </c:pt>
                <c:pt idx="5">
                  <c:v>0.59183973305443494</c:v>
                </c:pt>
                <c:pt idx="6">
                  <c:v>0.13833607251357138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1-49C3-99D6-2CC2B98184A4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диаграмм'!$AY$6:$BE$6</c:f>
              <c:numCache>
                <c:formatCode>0.00</c:formatCode>
                <c:ptCount val="7"/>
                <c:pt idx="0">
                  <c:v>0.86249999999999993</c:v>
                </c:pt>
                <c:pt idx="1">
                  <c:v>0.28690476190476188</c:v>
                </c:pt>
                <c:pt idx="2">
                  <c:v>0.45773809523809528</c:v>
                </c:pt>
                <c:pt idx="3">
                  <c:v>0.27976190476190477</c:v>
                </c:pt>
                <c:pt idx="4">
                  <c:v>0.38988095238095238</c:v>
                </c:pt>
                <c:pt idx="5">
                  <c:v>0.5625</c:v>
                </c:pt>
                <c:pt idx="6">
                  <c:v>0.14583333333333331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51-49C3-99D6-2CC2B98184A4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диаграмм'!$AY$7:$BE$7</c:f>
              <c:numCache>
                <c:formatCode>0.00</c:formatCode>
                <c:ptCount val="7"/>
                <c:pt idx="0">
                  <c:v>0.80415834165834166</c:v>
                </c:pt>
                <c:pt idx="1">
                  <c:v>0.24748584748584748</c:v>
                </c:pt>
                <c:pt idx="2">
                  <c:v>0.39765651015651016</c:v>
                </c:pt>
                <c:pt idx="3">
                  <c:v>0.19888444888444889</c:v>
                </c:pt>
                <c:pt idx="4">
                  <c:v>0.44768148518148521</c:v>
                </c:pt>
                <c:pt idx="5">
                  <c:v>0.56655427905427902</c:v>
                </c:pt>
                <c:pt idx="6">
                  <c:v>0.11266233766233766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51-49C3-99D6-2CC2B98184A4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диаграмм'!$AY$8:$BE$8</c:f>
              <c:numCache>
                <c:formatCode>0.00</c:formatCode>
                <c:ptCount val="7"/>
                <c:pt idx="0">
                  <c:v>0.82537592098850365</c:v>
                </c:pt>
                <c:pt idx="1">
                  <c:v>0.23051410510019782</c:v>
                </c:pt>
                <c:pt idx="2">
                  <c:v>0.39381217568303661</c:v>
                </c:pt>
                <c:pt idx="3">
                  <c:v>0.14010134457154325</c:v>
                </c:pt>
                <c:pt idx="4">
                  <c:v>0.47657392276597577</c:v>
                </c:pt>
                <c:pt idx="5">
                  <c:v>0.57223130070812189</c:v>
                </c:pt>
                <c:pt idx="6">
                  <c:v>0.14194332157908315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51-49C3-99D6-2CC2B98184A4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диаграмм'!$AY$9:$BE$9</c:f>
              <c:numCache>
                <c:formatCode>0.00</c:formatCode>
                <c:ptCount val="7"/>
                <c:pt idx="0">
                  <c:v>0.87409812409812404</c:v>
                </c:pt>
                <c:pt idx="1">
                  <c:v>0.17453102453102454</c:v>
                </c:pt>
                <c:pt idx="2">
                  <c:v>0.31536796536796535</c:v>
                </c:pt>
                <c:pt idx="3">
                  <c:v>0.1306998556998557</c:v>
                </c:pt>
                <c:pt idx="4">
                  <c:v>0.4486291486291486</c:v>
                </c:pt>
                <c:pt idx="5">
                  <c:v>0.62528860028860023</c:v>
                </c:pt>
                <c:pt idx="6">
                  <c:v>0.14296536796536796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51-49C3-99D6-2CC2B9818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диаграмм'!$AY$10:$BE$10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951-49C3-99D6-2CC2B98184A4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диаграмм'!$AY$3:$BE$3</c:f>
              <c:strCache>
                <c:ptCount val="7"/>
                <c:pt idx="0">
                  <c:v>Средства массовой информации (телевидение, газеты, журналы)</c:v>
                </c:pt>
                <c:pt idx="1">
                  <c:v>Родители</c:v>
                </c:pt>
                <c:pt idx="2">
                  <c:v>Учителя </c:v>
                </c:pt>
                <c:pt idx="3">
                  <c:v>Друзья</c:v>
                </c:pt>
                <c:pt idx="4">
                  <c:v>Соц.сети </c:v>
                </c:pt>
                <c:pt idx="5">
                  <c:v>Интернет</c:v>
                </c:pt>
                <c:pt idx="6">
                  <c:v>Мобильные приложения, чаты</c:v>
                </c:pt>
              </c:strCache>
            </c:strRef>
          </c:cat>
          <c:val>
            <c:numRef>
              <c:f>'Для диаграмм'!$AY$11:$BE$11</c:f>
              <c:numCache>
                <c:formatCode>0.00</c:formatCode>
                <c:ptCount val="7"/>
                <c:pt idx="0">
                  <c:v>0.71377519831030045</c:v>
                </c:pt>
                <c:pt idx="1">
                  <c:v>0.17679391480506385</c:v>
                </c:pt>
                <c:pt idx="2">
                  <c:v>0.26407960552692655</c:v>
                </c:pt>
                <c:pt idx="3">
                  <c:v>0.17388643579712385</c:v>
                </c:pt>
                <c:pt idx="4">
                  <c:v>0.44061233001716316</c:v>
                </c:pt>
                <c:pt idx="5">
                  <c:v>0.60330206771294892</c:v>
                </c:pt>
                <c:pt idx="6">
                  <c:v>0.14023982678069227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951-49C3-99D6-2CC2B9818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9.8578056453281077E-3"/>
          <c:y val="0.86849801298348683"/>
          <c:w val="0.98461270642090926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341955421716486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диаграмм'!$BG$4:$BO$4</c:f>
              <c:numCache>
                <c:formatCode>0.00</c:formatCode>
                <c:ptCount val="9"/>
                <c:pt idx="0">
                  <c:v>0.12369785387026766</c:v>
                </c:pt>
                <c:pt idx="1">
                  <c:v>0.13506149023390401</c:v>
                </c:pt>
                <c:pt idx="2">
                  <c:v>1.5438871473354231E-2</c:v>
                </c:pt>
                <c:pt idx="3">
                  <c:v>0.57293826862792374</c:v>
                </c:pt>
                <c:pt idx="4">
                  <c:v>1.3166144200626959E-2</c:v>
                </c:pt>
                <c:pt idx="5">
                  <c:v>0.38453701470942847</c:v>
                </c:pt>
                <c:pt idx="6">
                  <c:v>0.31305160356884498</c:v>
                </c:pt>
                <c:pt idx="7">
                  <c:v>6.4215095249578011E-2</c:v>
                </c:pt>
                <c:pt idx="8">
                  <c:v>0.19823969134313962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6-45A3-BC81-652B48D6F695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диаграмм'!$BG$5:$BO$5</c:f>
              <c:numCache>
                <c:formatCode>0.00</c:formatCode>
                <c:ptCount val="9"/>
                <c:pt idx="0">
                  <c:v>9.7671696797649282E-2</c:v>
                </c:pt>
                <c:pt idx="1">
                  <c:v>0.26942327805169575</c:v>
                </c:pt>
                <c:pt idx="2">
                  <c:v>4.6821305841924399E-2</c:v>
                </c:pt>
                <c:pt idx="3">
                  <c:v>0.58997460032870164</c:v>
                </c:pt>
                <c:pt idx="4">
                  <c:v>3.0355097365406643E-2</c:v>
                </c:pt>
                <c:pt idx="5">
                  <c:v>0.46992131082225208</c:v>
                </c:pt>
                <c:pt idx="6">
                  <c:v>0.34715498779819709</c:v>
                </c:pt>
                <c:pt idx="7">
                  <c:v>0.15769834155087403</c:v>
                </c:pt>
                <c:pt idx="8">
                  <c:v>0.23714079386423625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6-45A3-BC81-652B48D6F695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диаграмм'!$BG$6:$BO$6</c:f>
              <c:numCache>
                <c:formatCode>0.00</c:formatCode>
                <c:ptCount val="9"/>
                <c:pt idx="0">
                  <c:v>0.10119047619047618</c:v>
                </c:pt>
                <c:pt idx="1">
                  <c:v>0.24285714285714288</c:v>
                </c:pt>
                <c:pt idx="2">
                  <c:v>4.642857142857143E-2</c:v>
                </c:pt>
                <c:pt idx="3">
                  <c:v>0.56309523809523809</c:v>
                </c:pt>
                <c:pt idx="4">
                  <c:v>6.4880952380952372E-2</c:v>
                </c:pt>
                <c:pt idx="5">
                  <c:v>0.46666666666666667</c:v>
                </c:pt>
                <c:pt idx="6">
                  <c:v>0.38035714285714284</c:v>
                </c:pt>
                <c:pt idx="7">
                  <c:v>0.32976190476190476</c:v>
                </c:pt>
                <c:pt idx="8">
                  <c:v>0.20416666666666666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6-45A3-BC81-652B48D6F695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диаграмм'!$BG$7:$BO$7</c:f>
              <c:numCache>
                <c:formatCode>0.00</c:formatCode>
                <c:ptCount val="9"/>
                <c:pt idx="0">
                  <c:v>0.12922910422910422</c:v>
                </c:pt>
                <c:pt idx="1">
                  <c:v>0.18213036963036966</c:v>
                </c:pt>
                <c:pt idx="2">
                  <c:v>5.9036796536796533E-2</c:v>
                </c:pt>
                <c:pt idx="3">
                  <c:v>0.50250582750582751</c:v>
                </c:pt>
                <c:pt idx="4">
                  <c:v>3.6958874458874455E-2</c:v>
                </c:pt>
                <c:pt idx="5">
                  <c:v>0.50104478854478851</c:v>
                </c:pt>
                <c:pt idx="6">
                  <c:v>0.33192224442224444</c:v>
                </c:pt>
                <c:pt idx="7">
                  <c:v>0.23790792540792541</c:v>
                </c:pt>
                <c:pt idx="8">
                  <c:v>0.21600482850482849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6-45A3-BC81-652B48D6F695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диаграмм'!$BG$8:$BO$8</c:f>
              <c:numCache>
                <c:formatCode>0.00</c:formatCode>
                <c:ptCount val="9"/>
                <c:pt idx="0">
                  <c:v>2.4834437086092714E-2</c:v>
                </c:pt>
                <c:pt idx="1">
                  <c:v>0.12112969811645308</c:v>
                </c:pt>
                <c:pt idx="2">
                  <c:v>2.9111479028697571E-2</c:v>
                </c:pt>
                <c:pt idx="3">
                  <c:v>0.54758321149049627</c:v>
                </c:pt>
                <c:pt idx="4">
                  <c:v>9.9337748344370865E-3</c:v>
                </c:pt>
                <c:pt idx="5">
                  <c:v>0.49743234138929504</c:v>
                </c:pt>
                <c:pt idx="6">
                  <c:v>0.29086931280639888</c:v>
                </c:pt>
                <c:pt idx="7">
                  <c:v>9.1554141223015389E-2</c:v>
                </c:pt>
                <c:pt idx="8">
                  <c:v>0.27117019294171613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6-45A3-BC81-652B48D6F695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диаграмм'!$BG$9:$BO$9</c:f>
              <c:numCache>
                <c:formatCode>0.00</c:formatCode>
                <c:ptCount val="9"/>
                <c:pt idx="0">
                  <c:v>0.14401154401154403</c:v>
                </c:pt>
                <c:pt idx="1">
                  <c:v>0.16886724386724386</c:v>
                </c:pt>
                <c:pt idx="2">
                  <c:v>0.19044011544011546</c:v>
                </c:pt>
                <c:pt idx="3">
                  <c:v>0.50577200577200576</c:v>
                </c:pt>
                <c:pt idx="4">
                  <c:v>3.961038961038961E-2</c:v>
                </c:pt>
                <c:pt idx="5">
                  <c:v>0.37117604617604616</c:v>
                </c:pt>
                <c:pt idx="6">
                  <c:v>0.37391774891774893</c:v>
                </c:pt>
                <c:pt idx="7">
                  <c:v>0.19945887445887445</c:v>
                </c:pt>
                <c:pt idx="8">
                  <c:v>0.18445165945165945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6-45A3-BC81-652B48D6F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диаграмм'!$BG$10:$BO$10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CC6-45A3-BC81-652B48D6F695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диаграмм'!$BG$3:$BO$3</c:f>
              <c:strCache>
                <c:ptCount val="9"/>
                <c:pt idx="0">
                  <c:v>Друзей  </c:v>
                </c:pt>
                <c:pt idx="1">
                  <c:v>Людей, испытавших на себе действие наркотиков</c:v>
                </c:pt>
                <c:pt idx="2">
                  <c:v>Знакомых</c:v>
                </c:pt>
                <c:pt idx="3">
                  <c:v>Родителей, родственников</c:v>
                </c:pt>
                <c:pt idx="4">
                  <c:v>Одноклассников</c:v>
                </c:pt>
                <c:pt idx="5">
                  <c:v>Врачей-наркологов</c:v>
                </c:pt>
                <c:pt idx="6">
                  <c:v>Учителей</c:v>
                </c:pt>
                <c:pt idx="7">
                  <c:v>Средств массовой информации</c:v>
                </c:pt>
                <c:pt idx="8">
                  <c:v>Никому доверять нельзя</c:v>
                </c:pt>
              </c:strCache>
            </c:strRef>
          </c:cat>
          <c:val>
            <c:numRef>
              <c:f>'Для диаграмм'!$BG$11:$BO$11</c:f>
              <c:numCache>
                <c:formatCode>0.00</c:formatCode>
                <c:ptCount val="9"/>
                <c:pt idx="0">
                  <c:v>0.10154577866865527</c:v>
                </c:pt>
                <c:pt idx="1">
                  <c:v>0.17825702051103909</c:v>
                </c:pt>
                <c:pt idx="2">
                  <c:v>4.7556231680195307E-2</c:v>
                </c:pt>
                <c:pt idx="3">
                  <c:v>0.44851479028675845</c:v>
                </c:pt>
                <c:pt idx="4">
                  <c:v>3.3296169788771118E-2</c:v>
                </c:pt>
                <c:pt idx="5">
                  <c:v>0.44089072119307304</c:v>
                </c:pt>
                <c:pt idx="6">
                  <c:v>0.24121168602439186</c:v>
                </c:pt>
                <c:pt idx="7">
                  <c:v>0.15212728803604078</c:v>
                </c:pt>
                <c:pt idx="8">
                  <c:v>0.30678214480118399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CC6-45A3-BC81-652B48D6F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8.4930837074229607E-3"/>
          <c:y val="0.79326290326561844"/>
          <c:w val="0.97505965285557317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35946305863662E-2"/>
          <c:y val="2.3124073820180568E-2"/>
          <c:w val="0.66301822107215869"/>
          <c:h val="0.6790737316215420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dk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диаграмм'!$BQ$3:$BT$3</c:f>
              <c:strCache>
                <c:ptCount val="4"/>
                <c:pt idx="0">
                  <c:v>Я бы отказался</c:v>
                </c:pt>
                <c:pt idx="1">
                  <c:v>Я не знаю, как бы я среагировал</c:v>
                </c:pt>
                <c:pt idx="2">
                  <c:v>Я бы согласился</c:v>
                </c:pt>
                <c:pt idx="3">
                  <c:v>Человека можно обмануть, сказав, что это не наркотическое вещество</c:v>
                </c:pt>
              </c:strCache>
            </c:strRef>
          </c:cat>
          <c:val>
            <c:numRef>
              <c:f>'Для диаграмм'!$BQ$8:$BT$8</c:f>
              <c:numCache>
                <c:formatCode>0.00</c:formatCode>
                <c:ptCount val="4"/>
                <c:pt idx="0">
                  <c:v>0.91601444912703189</c:v>
                </c:pt>
                <c:pt idx="1">
                  <c:v>3.7853702588801927E-2</c:v>
                </c:pt>
                <c:pt idx="2">
                  <c:v>1.6556291390728478E-2</c:v>
                </c:pt>
                <c:pt idx="3">
                  <c:v>2.7919927754364842E-2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3-4AB0-9B67-4148475D78E7}"/>
            </c:ext>
          </c:extLst>
        </c:ser>
        <c:ser>
          <c:idx val="5"/>
          <c:order val="1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диаграмм'!$BQ$3:$BT$3</c:f>
              <c:strCache>
                <c:ptCount val="4"/>
                <c:pt idx="0">
                  <c:v>Я бы отказался</c:v>
                </c:pt>
                <c:pt idx="1">
                  <c:v>Я не знаю, как бы я среагировал</c:v>
                </c:pt>
                <c:pt idx="2">
                  <c:v>Я бы согласился</c:v>
                </c:pt>
                <c:pt idx="3">
                  <c:v>Человека можно обмануть, сказав, что это не наркотическое вещество</c:v>
                </c:pt>
              </c:strCache>
            </c:strRef>
          </c:cat>
          <c:val>
            <c:numRef>
              <c:f>'Для диаграмм'!$BQ$9:$BT$9</c:f>
              <c:numCache>
                <c:formatCode>0.00</c:formatCode>
                <c:ptCount val="4"/>
                <c:pt idx="0">
                  <c:v>0.80054112554112555</c:v>
                </c:pt>
                <c:pt idx="1">
                  <c:v>0.1125901875901876</c:v>
                </c:pt>
                <c:pt idx="2">
                  <c:v>2.5252525252525252E-2</c:v>
                </c:pt>
                <c:pt idx="3">
                  <c:v>5.836940836940837E-2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3-4AB0-9B67-4148475D7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697984"/>
        <c:axId val="654699904"/>
      </c:barChart>
      <c:lineChart>
        <c:grouping val="standard"/>
        <c:varyColors val="0"/>
        <c:ser>
          <c:idx val="6"/>
          <c:order val="2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'Для диаграмм'!$BQ$3:$BT$3</c:f>
              <c:strCache>
                <c:ptCount val="4"/>
                <c:pt idx="0">
                  <c:v>Я бы отказался</c:v>
                </c:pt>
                <c:pt idx="1">
                  <c:v>Я не знаю, как бы я среагировал</c:v>
                </c:pt>
                <c:pt idx="2">
                  <c:v>Я бы согласился</c:v>
                </c:pt>
                <c:pt idx="3">
                  <c:v>Человека можно обмануть, сказав, что это не наркотическое вещество</c:v>
                </c:pt>
              </c:strCache>
            </c:strRef>
          </c:cat>
          <c:val>
            <c:numRef>
              <c:f>'Для диаграмм'!$BQ$10:$BT$10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23-4AB0-9B67-4148475D78E7}"/>
            </c:ext>
          </c:extLst>
        </c:ser>
        <c:ser>
          <c:idx val="0"/>
          <c:order val="3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диаграмм'!$BQ$3:$BT$3</c:f>
              <c:strCache>
                <c:ptCount val="4"/>
                <c:pt idx="0">
                  <c:v>Я бы отказался</c:v>
                </c:pt>
                <c:pt idx="1">
                  <c:v>Я не знаю, как бы я среагировал</c:v>
                </c:pt>
                <c:pt idx="2">
                  <c:v>Я бы согласился</c:v>
                </c:pt>
                <c:pt idx="3">
                  <c:v>Человека можно обмануть, сказав, что это не наркотическое вещество</c:v>
                </c:pt>
              </c:strCache>
            </c:strRef>
          </c:cat>
          <c:val>
            <c:numRef>
              <c:f>'Для диаграмм'!$BQ$11:$BT$11</c:f>
              <c:numCache>
                <c:formatCode>0.00</c:formatCode>
                <c:ptCount val="4"/>
                <c:pt idx="0">
                  <c:v>0.8543596404652859</c:v>
                </c:pt>
                <c:pt idx="1">
                  <c:v>6.5948691051365887E-2</c:v>
                </c:pt>
                <c:pt idx="2">
                  <c:v>2.2897417847679832E-2</c:v>
                </c:pt>
                <c:pt idx="3">
                  <c:v>4.8158544204589503E-2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23-4AB0-9B67-4148475D7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4697984"/>
        <c:axId val="654699904"/>
      </c:lineChart>
      <c:catAx>
        <c:axId val="6546979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54699904"/>
        <c:crosses val="autoZero"/>
        <c:auto val="1"/>
        <c:lblAlgn val="ctr"/>
        <c:lblOffset val="100"/>
        <c:noMultiLvlLbl val="0"/>
      </c:catAx>
      <c:valAx>
        <c:axId val="654699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4697984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0451379094501621E-2"/>
          <c:y val="0.8744348727568928"/>
          <c:w val="0.67720522140464279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688872872082212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диаграмм'!$BV$4:$BX$4</c:f>
              <c:numCache>
                <c:formatCode>0.00</c:formatCode>
                <c:ptCount val="3"/>
                <c:pt idx="0">
                  <c:v>0.77343863033518212</c:v>
                </c:pt>
                <c:pt idx="1">
                  <c:v>0.15960332770677599</c:v>
                </c:pt>
                <c:pt idx="2">
                  <c:v>6.6958041958041961E-2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C-4178-9D10-C4D3821B6D89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диаграмм'!$BV$5:$BX$5</c:f>
              <c:numCache>
                <c:formatCode>0.00</c:formatCode>
                <c:ptCount val="3"/>
                <c:pt idx="0">
                  <c:v>0.79856940086657702</c:v>
                </c:pt>
                <c:pt idx="1">
                  <c:v>0.13322999153344289</c:v>
                </c:pt>
                <c:pt idx="2">
                  <c:v>6.8200607599980076E-2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C-4178-9D10-C4D3821B6D89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диаграмм'!$BV$6:$BX$6</c:f>
              <c:numCache>
                <c:formatCode>0.00</c:formatCode>
                <c:ptCount val="3"/>
                <c:pt idx="0">
                  <c:v>0.72619047619047616</c:v>
                </c:pt>
                <c:pt idx="1">
                  <c:v>0.15535714285714286</c:v>
                </c:pt>
                <c:pt idx="2">
                  <c:v>0.11845238095238095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C-4178-9D10-C4D3821B6D89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диаграмм'!$BV$7:$BX$7</c:f>
              <c:numCache>
                <c:formatCode>0.00</c:formatCode>
                <c:ptCount val="3"/>
                <c:pt idx="0">
                  <c:v>0.72704795204795203</c:v>
                </c:pt>
                <c:pt idx="1">
                  <c:v>0.17374292374292374</c:v>
                </c:pt>
                <c:pt idx="2">
                  <c:v>9.9209124209124214E-2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C-4178-9D10-C4D3821B6D89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диаграмм'!$BV$8:$BX$8</c:f>
              <c:numCache>
                <c:formatCode>0.00</c:formatCode>
                <c:ptCount val="3"/>
                <c:pt idx="0">
                  <c:v>0.82064734382615179</c:v>
                </c:pt>
                <c:pt idx="1">
                  <c:v>0.1414989535850463</c:v>
                </c:pt>
                <c:pt idx="2">
                  <c:v>3.7853702588801927E-2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7C-4178-9D10-C4D3821B6D89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диаграмм'!$BV$9:$BX$9</c:f>
              <c:numCache>
                <c:formatCode>0.00</c:formatCode>
                <c:ptCount val="3"/>
                <c:pt idx="0">
                  <c:v>0.74996392496392494</c:v>
                </c:pt>
                <c:pt idx="1">
                  <c:v>0.18672438672438671</c:v>
                </c:pt>
                <c:pt idx="2">
                  <c:v>6.3311688311688305E-2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7C-4178-9D10-C4D3821B6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диаграмм'!$BV$10:$BX$10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17C-4178-9D10-C4D3821B6D89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диаграмм'!$BV$3:$BX$3</c:f>
              <c:strCache>
                <c:ptCount val="3"/>
                <c:pt idx="0">
                  <c:v>Достаточно попробовать 1-2 раза </c:v>
                </c:pt>
                <c:pt idx="1">
                  <c:v>Употреблять регулярно 2-3 месяца</c:v>
                </c:pt>
                <c:pt idx="2">
                  <c:v>Если употреблять редко, то вообще не возникнет</c:v>
                </c:pt>
              </c:strCache>
            </c:strRef>
          </c:cat>
          <c:val>
            <c:numRef>
              <c:f>'Для диаграмм'!$BV$11:$BX$11</c:f>
              <c:numCache>
                <c:formatCode>0.00</c:formatCode>
                <c:ptCount val="3"/>
                <c:pt idx="0">
                  <c:v>0.75836131344252267</c:v>
                </c:pt>
                <c:pt idx="1">
                  <c:v>0.17721731156048218</c:v>
                </c:pt>
                <c:pt idx="2">
                  <c:v>6.4374431870619864E-2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17C-4178-9D10-C4D3821B6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0"/>
          <c:y val="0.8538689638716791"/>
          <c:w val="0.9887068722346247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688872872082212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диаграмм'!$BZ$4:$CC$4</c:f>
              <c:numCache>
                <c:formatCode>0.00</c:formatCode>
                <c:ptCount val="4"/>
                <c:pt idx="0">
                  <c:v>2.8321678321678322E-2</c:v>
                </c:pt>
                <c:pt idx="1">
                  <c:v>8.2505425608873889E-2</c:v>
                </c:pt>
                <c:pt idx="2">
                  <c:v>0.62387870749939711</c:v>
                </c:pt>
                <c:pt idx="3">
                  <c:v>0.24379069206655413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E-4553-8671-C0F94CB98D01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диаграмм'!$BZ$5:$CC$5</c:f>
              <c:numCache>
                <c:formatCode>0.00</c:formatCode>
                <c:ptCount val="4"/>
                <c:pt idx="0">
                  <c:v>1.0309278350515464E-2</c:v>
                </c:pt>
                <c:pt idx="1">
                  <c:v>0.12292071318292744</c:v>
                </c:pt>
                <c:pt idx="2">
                  <c:v>0.56683226256287667</c:v>
                </c:pt>
                <c:pt idx="3">
                  <c:v>0.29220578714079387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E-4553-8671-C0F94CB98D01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диаграмм'!$BZ$6:$CC$6</c:f>
              <c:numCache>
                <c:formatCode>0.00</c:formatCode>
                <c:ptCount val="4"/>
                <c:pt idx="0">
                  <c:v>2.976190476190476E-2</c:v>
                </c:pt>
                <c:pt idx="1">
                  <c:v>0.12559523809523809</c:v>
                </c:pt>
                <c:pt idx="2">
                  <c:v>0.51130952380952377</c:v>
                </c:pt>
                <c:pt idx="3">
                  <c:v>0.30595238095238092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FE-4553-8671-C0F94CB98D01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диаграмм'!$BZ$7:$CC$7</c:f>
              <c:numCache>
                <c:formatCode>0.00</c:formatCode>
                <c:ptCount val="4"/>
                <c:pt idx="0">
                  <c:v>2.2077922077922078E-2</c:v>
                </c:pt>
                <c:pt idx="1">
                  <c:v>0.11105977355977356</c:v>
                </c:pt>
                <c:pt idx="2">
                  <c:v>0.61230852480852471</c:v>
                </c:pt>
                <c:pt idx="3">
                  <c:v>0.24919663669663669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FE-4553-8671-C0F94CB98D01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диаграмм'!$BZ$8:$CC$8</c:f>
              <c:numCache>
                <c:formatCode>0.00</c:formatCode>
                <c:ptCount val="4"/>
                <c:pt idx="0">
                  <c:v>1.3245033112582781E-2</c:v>
                </c:pt>
                <c:pt idx="1">
                  <c:v>0.1559355379719618</c:v>
                </c:pt>
                <c:pt idx="2">
                  <c:v>0.54660488518104411</c:v>
                </c:pt>
                <c:pt idx="3">
                  <c:v>0.27924765631719273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FE-4553-8671-C0F94CB98D01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диаграмм'!$BZ$9:$CC$9</c:f>
              <c:numCache>
                <c:formatCode>0.00</c:formatCode>
                <c:ptCount val="4"/>
                <c:pt idx="0">
                  <c:v>3.6363636363636362E-2</c:v>
                </c:pt>
                <c:pt idx="1">
                  <c:v>0.1603174603174603</c:v>
                </c:pt>
                <c:pt idx="2">
                  <c:v>0.54516594516594519</c:v>
                </c:pt>
                <c:pt idx="3">
                  <c:v>0.23152958152958153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FE-4553-8671-C0F94CB98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диаграмм'!$BZ$10:$CC$10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EFE-4553-8671-C0F94CB98D01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диаграмм'!$BZ$3:$CC$3</c:f>
              <c:strCache>
                <c:ptCount val="4"/>
                <c:pt idx="0">
                  <c:v>Поддержу, пусть пробует</c:v>
                </c:pt>
                <c:pt idx="1">
                  <c:v>Оставлю выбор за ним</c:v>
                </c:pt>
                <c:pt idx="2">
                  <c:v>Попытаюсь отговорить</c:v>
                </c:pt>
                <c:pt idx="3">
                  <c:v>Сообщу его семье или другим взрослым</c:v>
                </c:pt>
              </c:strCache>
            </c:strRef>
          </c:cat>
          <c:val>
            <c:numRef>
              <c:f>'Для диаграмм'!$BZ$11:$CC$11</c:f>
              <c:numCache>
                <c:formatCode>0.00</c:formatCode>
                <c:ptCount val="4"/>
                <c:pt idx="0">
                  <c:v>2.0130174092554805E-2</c:v>
                </c:pt>
                <c:pt idx="1">
                  <c:v>0.14246673005547761</c:v>
                </c:pt>
                <c:pt idx="2">
                  <c:v>0.56856564959395683</c:v>
                </c:pt>
                <c:pt idx="3">
                  <c:v>0.25613600243737356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FE-4553-8671-C0F94CB98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2.214030308647448E-2"/>
          <c:y val="0.85177909971284937"/>
          <c:w val="0.96414187735233203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8.1325678553279976E-2"/>
          <c:w val="0.67537780608114895"/>
          <c:h val="0.62471543905945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Динамика!$D$7</c:f>
              <c:strCache>
                <c:ptCount val="1"/>
                <c:pt idx="0">
                  <c:v>Брейтовский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9E9-47C0-AA60-7808F202A90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9E9-47C0-AA60-7808F202A9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Динамика!$K$5:$M$6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ТМР</c:v>
                  </c:pt>
                </c:lvl>
              </c:multiLvlStrCache>
            </c:multiLvlStrRef>
          </c:cat>
          <c:val>
            <c:numRef>
              <c:f>Динамика!$K$7:$M$7</c:f>
              <c:numCache>
                <c:formatCode>0.00</c:formatCode>
                <c:ptCount val="3"/>
                <c:pt idx="0">
                  <c:v>38.673335171270281</c:v>
                </c:pt>
                <c:pt idx="1">
                  <c:v>32.150396859093703</c:v>
                </c:pt>
                <c:pt idx="2">
                  <c:v>46.935925773762406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E9-47C0-AA60-7808F202A906}"/>
            </c:ext>
          </c:extLst>
        </c:ser>
        <c:ser>
          <c:idx val="0"/>
          <c:order val="1"/>
          <c:tx>
            <c:strRef>
              <c:f>Динамика!$D$8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Динамика!$K$5:$M$6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ТМР</c:v>
                  </c:pt>
                </c:lvl>
              </c:multiLvlStrCache>
            </c:multiLvlStrRef>
          </c:cat>
          <c:val>
            <c:numRef>
              <c:f>Динамика!$K$8:$M$8</c:f>
              <c:numCache>
                <c:formatCode>0.00</c:formatCode>
                <c:ptCount val="3"/>
                <c:pt idx="0">
                  <c:v>37.580327229005093</c:v>
                </c:pt>
                <c:pt idx="1">
                  <c:v>34.102302909160848</c:v>
                </c:pt>
                <c:pt idx="2">
                  <c:v>48.149087266400393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E9-47C0-AA60-7808F202A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594688"/>
        <c:axId val="642596224"/>
      </c:barChart>
      <c:catAx>
        <c:axId val="642594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42596224"/>
        <c:crosses val="autoZero"/>
        <c:auto val="1"/>
        <c:lblAlgn val="ctr"/>
        <c:lblOffset val="100"/>
        <c:noMultiLvlLbl val="0"/>
      </c:catAx>
      <c:valAx>
        <c:axId val="642596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42594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883201082603934E-3"/>
          <c:y val="0.77894371354050962"/>
          <c:w val="0.72258609434312016"/>
          <c:h val="0.208728556265889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688872872082212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диаграмм'!$CE$4:$CK$4</c:f>
              <c:numCache>
                <c:formatCode>0.00</c:formatCode>
                <c:ptCount val="7"/>
                <c:pt idx="0">
                  <c:v>7.1328671328671336E-2</c:v>
                </c:pt>
                <c:pt idx="1">
                  <c:v>6.8181818181818179E-3</c:v>
                </c:pt>
                <c:pt idx="2">
                  <c:v>0</c:v>
                </c:pt>
                <c:pt idx="3">
                  <c:v>2.2727272727272726E-3</c:v>
                </c:pt>
                <c:pt idx="4">
                  <c:v>6.8181818181818179E-3</c:v>
                </c:pt>
                <c:pt idx="5">
                  <c:v>2.2727272727272726E-3</c:v>
                </c:pt>
                <c:pt idx="6">
                  <c:v>0.91730769230769227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C-49BD-9AEF-DF9FC95AC50A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диаграмм'!$CE$5:$CK$5</c:f>
              <c:numCache>
                <c:formatCode>0.00</c:formatCode>
                <c:ptCount val="7"/>
                <c:pt idx="0">
                  <c:v>4.7954330394939987E-2</c:v>
                </c:pt>
                <c:pt idx="1">
                  <c:v>5.3227252353204843E-2</c:v>
                </c:pt>
                <c:pt idx="2">
                  <c:v>0</c:v>
                </c:pt>
                <c:pt idx="3">
                  <c:v>2.5773195876288659E-3</c:v>
                </c:pt>
                <c:pt idx="4">
                  <c:v>5.1546391752577319E-3</c:v>
                </c:pt>
                <c:pt idx="5">
                  <c:v>1.0309278350515464E-2</c:v>
                </c:pt>
                <c:pt idx="6">
                  <c:v>0.89881841725185518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C-49BD-9AEF-DF9FC95AC50A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диаграмм'!$CE$6:$CK$6</c:f>
              <c:numCache>
                <c:formatCode>0.00</c:formatCode>
                <c:ptCount val="7"/>
                <c:pt idx="0">
                  <c:v>1.4285714285714285E-2</c:v>
                </c:pt>
                <c:pt idx="1">
                  <c:v>3.214285714285714E-2</c:v>
                </c:pt>
                <c:pt idx="2">
                  <c:v>1.7857142857142857E-3</c:v>
                </c:pt>
                <c:pt idx="3">
                  <c:v>1.7857142857142857E-3</c:v>
                </c:pt>
                <c:pt idx="4">
                  <c:v>3.5714285714285713E-3</c:v>
                </c:pt>
                <c:pt idx="5">
                  <c:v>2.4999999999999998E-2</c:v>
                </c:pt>
                <c:pt idx="6">
                  <c:v>0.95357142857142851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C-49BD-9AEF-DF9FC95AC50A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диаграмм'!$CE$7:$CK$7</c:f>
              <c:numCache>
                <c:formatCode>0.00</c:formatCode>
                <c:ptCount val="7"/>
                <c:pt idx="0">
                  <c:v>6.5746753246753248E-2</c:v>
                </c:pt>
                <c:pt idx="1">
                  <c:v>6.4393939393939392E-2</c:v>
                </c:pt>
                <c:pt idx="2">
                  <c:v>5.3571428571428572E-3</c:v>
                </c:pt>
                <c:pt idx="3">
                  <c:v>1.8506493506493506E-2</c:v>
                </c:pt>
                <c:pt idx="4">
                  <c:v>2.3214285714285715E-2</c:v>
                </c:pt>
                <c:pt idx="5">
                  <c:v>2.0292207792207792E-2</c:v>
                </c:pt>
                <c:pt idx="6">
                  <c:v>0.89680735930735933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C-49BD-9AEF-DF9FC95AC50A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диаграмм'!$CE$8:$CK$8</c:f>
              <c:numCache>
                <c:formatCode>0.00</c:formatCode>
                <c:ptCount val="7"/>
                <c:pt idx="0">
                  <c:v>3.7853702588801927E-2</c:v>
                </c:pt>
                <c:pt idx="1">
                  <c:v>2.4834437086092714E-2</c:v>
                </c:pt>
                <c:pt idx="2">
                  <c:v>6.6225165562913907E-3</c:v>
                </c:pt>
                <c:pt idx="3">
                  <c:v>8.2781456953642391E-3</c:v>
                </c:pt>
                <c:pt idx="4">
                  <c:v>2.1523178807947019E-2</c:v>
                </c:pt>
                <c:pt idx="5">
                  <c:v>9.9337748344370865E-3</c:v>
                </c:pt>
                <c:pt idx="6">
                  <c:v>0.94890126429861532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AC-49BD-9AEF-DF9FC95AC50A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диаграмм'!$CE$9:$CK$9</c:f>
              <c:numCache>
                <c:formatCode>0.00</c:formatCode>
                <c:ptCount val="7"/>
                <c:pt idx="0">
                  <c:v>5.0974025974025977E-2</c:v>
                </c:pt>
                <c:pt idx="1">
                  <c:v>4.1486291486291488E-2</c:v>
                </c:pt>
                <c:pt idx="2">
                  <c:v>1.6233766233766235E-3</c:v>
                </c:pt>
                <c:pt idx="3">
                  <c:v>6.4935064935064939E-3</c:v>
                </c:pt>
                <c:pt idx="4">
                  <c:v>5.5122655122655122E-2</c:v>
                </c:pt>
                <c:pt idx="5">
                  <c:v>1.1363636363636364E-2</c:v>
                </c:pt>
                <c:pt idx="6">
                  <c:v>0.88740981240981243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AC-49BD-9AEF-DF9FC95AC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диаграмм'!$CE$10:$CK$10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CAC-49BD-9AEF-DF9FC95AC50A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диаграмм'!$CE$3:$CK$3</c:f>
              <c:strCache>
                <c:ptCount val="7"/>
                <c:pt idx="0">
                  <c:v>Мои приятели </c:v>
                </c:pt>
                <c:pt idx="1">
                  <c:v>Друзья </c:v>
                </c:pt>
                <c:pt idx="2">
                  <c:v>Родители или близкие родственники  </c:v>
                </c:pt>
                <c:pt idx="3">
                  <c:v>Дальние родственники</c:v>
                </c:pt>
                <c:pt idx="4">
                  <c:v>Одноклассники </c:v>
                </c:pt>
                <c:pt idx="5">
                  <c:v>Соседи </c:v>
                </c:pt>
                <c:pt idx="6">
                  <c:v>Нет таких знакомых</c:v>
                </c:pt>
              </c:strCache>
            </c:strRef>
          </c:cat>
          <c:val>
            <c:numRef>
              <c:f>'Для диаграмм'!$CE$11:$CK$11</c:f>
              <c:numCache>
                <c:formatCode>0.00</c:formatCode>
                <c:ptCount val="7"/>
                <c:pt idx="0">
                  <c:v>7.5928279804139825E-2</c:v>
                </c:pt>
                <c:pt idx="1">
                  <c:v>7.0845168688085061E-2</c:v>
                </c:pt>
                <c:pt idx="2">
                  <c:v>1.6755914433376425E-2</c:v>
                </c:pt>
                <c:pt idx="3">
                  <c:v>2.0442494949329478E-2</c:v>
                </c:pt>
                <c:pt idx="4">
                  <c:v>4.8352288768326479E-2</c:v>
                </c:pt>
                <c:pt idx="5">
                  <c:v>4.1051448846812964E-2</c:v>
                </c:pt>
                <c:pt idx="6">
                  <c:v>0.83365963023901357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AC-49BD-9AEF-DF9FC95AC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7.1283617695178025E-3"/>
          <c:y val="0.86431828466582739"/>
          <c:w val="0.98597742835881441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341955421716486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диаграмм'!$CM$4:$DA$4</c:f>
              <c:numCache>
                <c:formatCode>0.00</c:formatCode>
                <c:ptCount val="15"/>
                <c:pt idx="0">
                  <c:v>0.40577525922353508</c:v>
                </c:pt>
                <c:pt idx="1">
                  <c:v>6.3557993730407519E-2</c:v>
                </c:pt>
                <c:pt idx="2">
                  <c:v>0.3560284543043164</c:v>
                </c:pt>
                <c:pt idx="3">
                  <c:v>0.3081142994936098</c:v>
                </c:pt>
                <c:pt idx="4">
                  <c:v>0.32430672775500363</c:v>
                </c:pt>
                <c:pt idx="5">
                  <c:v>0.51139980708946231</c:v>
                </c:pt>
                <c:pt idx="6">
                  <c:v>0.35424403183023878</c:v>
                </c:pt>
                <c:pt idx="7">
                  <c:v>0.40187484928864237</c:v>
                </c:pt>
                <c:pt idx="8">
                  <c:v>0.52226308174584035</c:v>
                </c:pt>
                <c:pt idx="9">
                  <c:v>0.17380636604774538</c:v>
                </c:pt>
                <c:pt idx="10">
                  <c:v>0.51270195321919465</c:v>
                </c:pt>
                <c:pt idx="11">
                  <c:v>0.32109356161080305</c:v>
                </c:pt>
                <c:pt idx="12">
                  <c:v>9.8601398601398604E-2</c:v>
                </c:pt>
                <c:pt idx="13">
                  <c:v>0.60713768989631056</c:v>
                </c:pt>
                <c:pt idx="14">
                  <c:v>0.35453942609115024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D-4340-98ED-AA919027FFE7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диаграмм'!$CM$5:$DA$5</c:f>
              <c:numCache>
                <c:formatCode>0.00</c:formatCode>
                <c:ptCount val="15"/>
                <c:pt idx="0">
                  <c:v>0.48336819562727229</c:v>
                </c:pt>
                <c:pt idx="1">
                  <c:v>0.13012600229095073</c:v>
                </c:pt>
                <c:pt idx="2">
                  <c:v>0.42462647542208276</c:v>
                </c:pt>
                <c:pt idx="3">
                  <c:v>0.44811245579959158</c:v>
                </c:pt>
                <c:pt idx="4">
                  <c:v>0.32602968275312516</c:v>
                </c:pt>
                <c:pt idx="5">
                  <c:v>0.66326012251606148</c:v>
                </c:pt>
                <c:pt idx="6">
                  <c:v>0.37652771552368147</c:v>
                </c:pt>
                <c:pt idx="7">
                  <c:v>0.57447457542706315</c:v>
                </c:pt>
                <c:pt idx="8">
                  <c:v>0.67243637631356146</c:v>
                </c:pt>
                <c:pt idx="9">
                  <c:v>0.1574617759848598</c:v>
                </c:pt>
                <c:pt idx="10">
                  <c:v>0.68620200209173754</c:v>
                </c:pt>
                <c:pt idx="11">
                  <c:v>0.35321355645201458</c:v>
                </c:pt>
                <c:pt idx="12">
                  <c:v>0.11164276109367996</c:v>
                </c:pt>
                <c:pt idx="13">
                  <c:v>0.65910777429154843</c:v>
                </c:pt>
                <c:pt idx="14">
                  <c:v>0.35326211464714374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D-4340-98ED-AA919027FFE7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диаграмм'!$CM$6:$DA$6</c:f>
              <c:numCache>
                <c:formatCode>0.00</c:formatCode>
                <c:ptCount val="15"/>
                <c:pt idx="0">
                  <c:v>0.46250000000000002</c:v>
                </c:pt>
                <c:pt idx="1">
                  <c:v>0.17797619047619048</c:v>
                </c:pt>
                <c:pt idx="2">
                  <c:v>0.38511904761904758</c:v>
                </c:pt>
                <c:pt idx="3">
                  <c:v>0.52440476190476182</c:v>
                </c:pt>
                <c:pt idx="4">
                  <c:v>0.33035714285714285</c:v>
                </c:pt>
                <c:pt idx="5">
                  <c:v>0.6333333333333333</c:v>
                </c:pt>
                <c:pt idx="6">
                  <c:v>0.33630952380952378</c:v>
                </c:pt>
                <c:pt idx="7">
                  <c:v>0.59107142857142858</c:v>
                </c:pt>
                <c:pt idx="8">
                  <c:v>0.62797619047619047</c:v>
                </c:pt>
                <c:pt idx="9">
                  <c:v>0.22797619047619044</c:v>
                </c:pt>
                <c:pt idx="10">
                  <c:v>0.6</c:v>
                </c:pt>
                <c:pt idx="11">
                  <c:v>0.2369047619047619</c:v>
                </c:pt>
                <c:pt idx="12">
                  <c:v>0.1630952380952381</c:v>
                </c:pt>
                <c:pt idx="13">
                  <c:v>0.54880952380952386</c:v>
                </c:pt>
                <c:pt idx="14">
                  <c:v>0.42738095238095236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9D-4340-98ED-AA919027FFE7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диаграмм'!$CM$7:$DA$7</c:f>
              <c:numCache>
                <c:formatCode>0.00</c:formatCode>
                <c:ptCount val="15"/>
                <c:pt idx="0">
                  <c:v>0.49026390276390275</c:v>
                </c:pt>
                <c:pt idx="1">
                  <c:v>0.15547369297369296</c:v>
                </c:pt>
                <c:pt idx="2">
                  <c:v>0.44998334998334999</c:v>
                </c:pt>
                <c:pt idx="3">
                  <c:v>0.4688270063270063</c:v>
                </c:pt>
                <c:pt idx="4">
                  <c:v>0.31522227772227773</c:v>
                </c:pt>
                <c:pt idx="5">
                  <c:v>0.57204878454878449</c:v>
                </c:pt>
                <c:pt idx="6">
                  <c:v>0.3475940725940726</c:v>
                </c:pt>
                <c:pt idx="7">
                  <c:v>0.48868215118215119</c:v>
                </c:pt>
                <c:pt idx="8">
                  <c:v>0.61405261405261413</c:v>
                </c:pt>
                <c:pt idx="9">
                  <c:v>0.17998667998667997</c:v>
                </c:pt>
                <c:pt idx="10">
                  <c:v>0.52261488511488507</c:v>
                </c:pt>
                <c:pt idx="11">
                  <c:v>0.28586413586413589</c:v>
                </c:pt>
                <c:pt idx="12">
                  <c:v>0.10386280386280386</c:v>
                </c:pt>
                <c:pt idx="13">
                  <c:v>0.55025391275391267</c:v>
                </c:pt>
                <c:pt idx="14">
                  <c:v>0.41171744921744924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9D-4340-98ED-AA919027FFE7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диаграмм'!$CM$8:$DA$8</c:f>
              <c:numCache>
                <c:formatCode>0.00</c:formatCode>
                <c:ptCount val="15"/>
                <c:pt idx="0">
                  <c:v>0.43214966600728189</c:v>
                </c:pt>
                <c:pt idx="1">
                  <c:v>7.8328817981135862E-2</c:v>
                </c:pt>
                <c:pt idx="2">
                  <c:v>0.45104964020526939</c:v>
                </c:pt>
                <c:pt idx="3">
                  <c:v>0.43523515667555401</c:v>
                </c:pt>
                <c:pt idx="4">
                  <c:v>0.28420200108941829</c:v>
                </c:pt>
                <c:pt idx="5">
                  <c:v>0.61641007998623887</c:v>
                </c:pt>
                <c:pt idx="6">
                  <c:v>0.26717625641466702</c:v>
                </c:pt>
                <c:pt idx="7">
                  <c:v>0.45177173819557925</c:v>
                </c:pt>
                <c:pt idx="8">
                  <c:v>0.66916982024597915</c:v>
                </c:pt>
                <c:pt idx="9">
                  <c:v>0.18384829850061638</c:v>
                </c:pt>
                <c:pt idx="10">
                  <c:v>0.57714622573894092</c:v>
                </c:pt>
                <c:pt idx="11">
                  <c:v>0.20661499096929559</c:v>
                </c:pt>
                <c:pt idx="12">
                  <c:v>0.15284288007797941</c:v>
                </c:pt>
                <c:pt idx="13">
                  <c:v>0.50430033542616326</c:v>
                </c:pt>
                <c:pt idx="14">
                  <c:v>0.50757217396290244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9D-4340-98ED-AA919027FFE7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диаграмм'!$CM$9:$DA$9</c:f>
              <c:numCache>
                <c:formatCode>0.00</c:formatCode>
                <c:ptCount val="15"/>
                <c:pt idx="0">
                  <c:v>0.33474025974025973</c:v>
                </c:pt>
                <c:pt idx="1">
                  <c:v>0.12049062049062048</c:v>
                </c:pt>
                <c:pt idx="2">
                  <c:v>0.425974025974026</c:v>
                </c:pt>
                <c:pt idx="3">
                  <c:v>0.40299422799422796</c:v>
                </c:pt>
                <c:pt idx="4">
                  <c:v>0.27774170274170273</c:v>
                </c:pt>
                <c:pt idx="5">
                  <c:v>0.62041847041847042</c:v>
                </c:pt>
                <c:pt idx="6">
                  <c:v>0.27409812409812406</c:v>
                </c:pt>
                <c:pt idx="7">
                  <c:v>0.37572150072150073</c:v>
                </c:pt>
                <c:pt idx="8">
                  <c:v>0.68474025974025965</c:v>
                </c:pt>
                <c:pt idx="9">
                  <c:v>0.14776334776334776</c:v>
                </c:pt>
                <c:pt idx="10">
                  <c:v>0.60310245310245314</c:v>
                </c:pt>
                <c:pt idx="11">
                  <c:v>0.17261904761904762</c:v>
                </c:pt>
                <c:pt idx="12">
                  <c:v>9.751082251082252E-2</c:v>
                </c:pt>
                <c:pt idx="13">
                  <c:v>0.50696248196248195</c:v>
                </c:pt>
                <c:pt idx="14">
                  <c:v>0.41915584415584417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9D-4340-98ED-AA919027F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диаграмм'!$CM$10:$DA$10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19D-4340-98ED-AA919027FFE7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диаграмм'!$CM$3:$DA$3</c:f>
              <c:strCache>
                <c:ptCount val="15"/>
                <c:pt idx="0">
                  <c:v>Опьянение</c:v>
                </c:pt>
                <c:pt idx="1">
                  <c:v>Панику</c:v>
                </c:pt>
                <c:pt idx="2">
                  <c:v>Слабость</c:v>
                </c:pt>
                <c:pt idx="3">
                  <c:v>Эйфорию</c:v>
                </c:pt>
                <c:pt idx="4">
                  <c:v>Агрессию</c:v>
                </c:pt>
                <c:pt idx="5">
                  <c:v>Снижение способности мыслить</c:v>
                </c:pt>
                <c:pt idx="6">
                  <c:v>Возбуждение</c:v>
                </c:pt>
                <c:pt idx="7">
                  <c:v>Заторможенность</c:v>
                </c:pt>
                <c:pt idx="8">
                  <c:v>Расслабленность</c:v>
                </c:pt>
                <c:pt idx="9">
                  <c:v>Желание умереть</c:v>
                </c:pt>
                <c:pt idx="10">
                  <c:v>Удовольствие</c:v>
                </c:pt>
                <c:pt idx="11">
                  <c:v>Прилив энергии</c:v>
                </c:pt>
                <c:pt idx="12">
                  <c:v>Физическую боль</c:v>
                </c:pt>
                <c:pt idx="13">
                  <c:v>Веселье</c:v>
                </c:pt>
                <c:pt idx="14">
                  <c:v>Беззаботность</c:v>
                </c:pt>
              </c:strCache>
            </c:strRef>
          </c:cat>
          <c:val>
            <c:numRef>
              <c:f>'Для диаграмм'!$CM$11:$DA$11</c:f>
              <c:numCache>
                <c:formatCode>0.00</c:formatCode>
                <c:ptCount val="15"/>
                <c:pt idx="0">
                  <c:v>0.40675656516399328</c:v>
                </c:pt>
                <c:pt idx="1">
                  <c:v>0.12680522273971692</c:v>
                </c:pt>
                <c:pt idx="2">
                  <c:v>0.34137348065093998</c:v>
                </c:pt>
                <c:pt idx="3">
                  <c:v>0.43354900046032119</c:v>
                </c:pt>
                <c:pt idx="4">
                  <c:v>0.26185042864309122</c:v>
                </c:pt>
                <c:pt idx="5">
                  <c:v>0.53556416840715659</c:v>
                </c:pt>
                <c:pt idx="6">
                  <c:v>0.31222305578548037</c:v>
                </c:pt>
                <c:pt idx="7">
                  <c:v>0.40165410383918082</c:v>
                </c:pt>
                <c:pt idx="8">
                  <c:v>0.57201468738196237</c:v>
                </c:pt>
                <c:pt idx="9">
                  <c:v>0.12094102241565347</c:v>
                </c:pt>
                <c:pt idx="10">
                  <c:v>0.50382832760212726</c:v>
                </c:pt>
                <c:pt idx="11">
                  <c:v>0.24709107182200943</c:v>
                </c:pt>
                <c:pt idx="12">
                  <c:v>9.8688670783675617E-2</c:v>
                </c:pt>
                <c:pt idx="13">
                  <c:v>0.48876183373197579</c:v>
                </c:pt>
                <c:pt idx="14">
                  <c:v>0.39155947724443824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19D-4340-98ED-AA919027F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5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2.9608541537429325E-4"/>
          <c:y val="0.93119393836272057"/>
          <c:w val="0.98738497662172342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35946305863662E-2"/>
          <c:y val="2.3124073820180568E-2"/>
          <c:w val="0.66028589393084525"/>
          <c:h val="0.651997629242059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dk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диаграмм'!$DC$3:$DE$3</c:f>
              <c:strCache>
                <c:ptCount val="3"/>
                <c:pt idx="0">
                  <c:v>Если постараться, то можно уговорить</c:v>
                </c:pt>
                <c:pt idx="1">
                  <c:v>Легко, даже уговаривать не надо</c:v>
                </c:pt>
                <c:pt idx="2">
                  <c:v>Нет, уговорить невозможно</c:v>
                </c:pt>
              </c:strCache>
            </c:strRef>
          </c:cat>
          <c:val>
            <c:numRef>
              <c:f>'Для диаграмм'!$DC$8:$DE$8</c:f>
              <c:numCache>
                <c:formatCode>0.00</c:formatCode>
                <c:ptCount val="3"/>
                <c:pt idx="0">
                  <c:v>0.22834422751641295</c:v>
                </c:pt>
                <c:pt idx="1">
                  <c:v>1.8211920529801324E-2</c:v>
                </c:pt>
                <c:pt idx="2">
                  <c:v>0.75344385195378583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8-48C8-9C73-095A7D276ADB}"/>
            </c:ext>
          </c:extLst>
        </c:ser>
        <c:ser>
          <c:idx val="5"/>
          <c:order val="1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диаграмм'!$DC$3:$DE$3</c:f>
              <c:strCache>
                <c:ptCount val="3"/>
                <c:pt idx="0">
                  <c:v>Если постараться, то можно уговорить</c:v>
                </c:pt>
                <c:pt idx="1">
                  <c:v>Легко, даже уговаривать не надо</c:v>
                </c:pt>
                <c:pt idx="2">
                  <c:v>Нет, уговорить невозможно</c:v>
                </c:pt>
              </c:strCache>
            </c:strRef>
          </c:cat>
          <c:val>
            <c:numRef>
              <c:f>'Для диаграмм'!$DC$9:$DE$9</c:f>
              <c:numCache>
                <c:formatCode>0.00</c:formatCode>
                <c:ptCount val="3"/>
                <c:pt idx="0">
                  <c:v>0.31645021645021643</c:v>
                </c:pt>
                <c:pt idx="1">
                  <c:v>8.6688311688311689E-2</c:v>
                </c:pt>
                <c:pt idx="2">
                  <c:v>0.59686147186147187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E8-48C8-9C73-095A7D27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671296"/>
        <c:axId val="655673216"/>
      </c:barChart>
      <c:lineChart>
        <c:grouping val="standard"/>
        <c:varyColors val="0"/>
        <c:ser>
          <c:idx val="6"/>
          <c:order val="2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'Для диаграмм'!$DC$3:$DE$3</c:f>
              <c:strCache>
                <c:ptCount val="3"/>
                <c:pt idx="0">
                  <c:v>Если постараться, то можно уговорить</c:v>
                </c:pt>
                <c:pt idx="1">
                  <c:v>Легко, даже уговаривать не надо</c:v>
                </c:pt>
                <c:pt idx="2">
                  <c:v>Нет, уговорить невозможно</c:v>
                </c:pt>
              </c:strCache>
            </c:strRef>
          </c:cat>
          <c:val>
            <c:numRef>
              <c:f>'Для диаграмм'!$DC$10:$DE$10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E8-48C8-9C73-095A7D276ADB}"/>
            </c:ext>
          </c:extLst>
        </c:ser>
        <c:ser>
          <c:idx val="0"/>
          <c:order val="3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диаграмм'!$DC$3:$DE$3</c:f>
              <c:strCache>
                <c:ptCount val="3"/>
                <c:pt idx="0">
                  <c:v>Если постараться, то можно уговорить</c:v>
                </c:pt>
                <c:pt idx="1">
                  <c:v>Легко, даже уговаривать не надо</c:v>
                </c:pt>
                <c:pt idx="2">
                  <c:v>Нет, уговорить невозможно</c:v>
                </c:pt>
              </c:strCache>
            </c:strRef>
          </c:cat>
          <c:val>
            <c:numRef>
              <c:f>'Для диаграмм'!$DC$11:$DE$11</c:f>
              <c:numCache>
                <c:formatCode>0.00</c:formatCode>
                <c:ptCount val="3"/>
                <c:pt idx="0">
                  <c:v>0.26902738428276191</c:v>
                </c:pt>
                <c:pt idx="1">
                  <c:v>5.0176355389786757E-2</c:v>
                </c:pt>
                <c:pt idx="2">
                  <c:v>0.6807586012177127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E8-48C8-9C73-095A7D27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671296"/>
        <c:axId val="655673216"/>
      </c:lineChart>
      <c:catAx>
        <c:axId val="6556712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55673216"/>
        <c:crosses val="autoZero"/>
        <c:auto val="1"/>
        <c:lblAlgn val="ctr"/>
        <c:lblOffset val="100"/>
        <c:noMultiLvlLbl val="0"/>
      </c:catAx>
      <c:valAx>
        <c:axId val="655673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5671296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5910266846122223E-2"/>
          <c:y val="0.85771595948625545"/>
          <c:w val="0.66219328008768619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341955421716486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диаграмм'!$DG$4:$DO$4</c:f>
              <c:numCache>
                <c:formatCode>0.00</c:formatCode>
                <c:ptCount val="9"/>
                <c:pt idx="0">
                  <c:v>0</c:v>
                </c:pt>
                <c:pt idx="1">
                  <c:v>4.9638292741741016E-2</c:v>
                </c:pt>
                <c:pt idx="2">
                  <c:v>3.9215095249578009E-2</c:v>
                </c:pt>
                <c:pt idx="3">
                  <c:v>0.24057752592235351</c:v>
                </c:pt>
                <c:pt idx="4">
                  <c:v>2.8605015673981191E-2</c:v>
                </c:pt>
                <c:pt idx="5">
                  <c:v>0.46522787557270312</c:v>
                </c:pt>
                <c:pt idx="6">
                  <c:v>7.2727272727272724E-2</c:v>
                </c:pt>
                <c:pt idx="7">
                  <c:v>5.4183747287195563E-2</c:v>
                </c:pt>
                <c:pt idx="8">
                  <c:v>2.1503496503496505E-2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A-4196-9C39-00135094F3F9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диаграмм'!$DG$5:$DO$5</c:f>
              <c:numCache>
                <c:formatCode>0.00</c:formatCode>
                <c:ptCount val="9"/>
                <c:pt idx="0">
                  <c:v>1.5463917525773196E-2</c:v>
                </c:pt>
                <c:pt idx="1">
                  <c:v>7.3555704965386715E-2</c:v>
                </c:pt>
                <c:pt idx="2">
                  <c:v>6.0026644753224764E-2</c:v>
                </c:pt>
                <c:pt idx="3">
                  <c:v>0.25423701379550778</c:v>
                </c:pt>
                <c:pt idx="4">
                  <c:v>1.2886597938144329E-2</c:v>
                </c:pt>
                <c:pt idx="5">
                  <c:v>0.28050077195079437</c:v>
                </c:pt>
                <c:pt idx="6">
                  <c:v>0.22638204093829373</c:v>
                </c:pt>
                <c:pt idx="7">
                  <c:v>3.4507445589919819E-2</c:v>
                </c:pt>
                <c:pt idx="8">
                  <c:v>3.2130584192439859E-2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0A-4196-9C39-00135094F3F9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диаграмм'!$DG$6:$DO$6</c:f>
              <c:numCache>
                <c:formatCode>0.00</c:formatCode>
                <c:ptCount val="9"/>
                <c:pt idx="0">
                  <c:v>1.9047619047619046E-2</c:v>
                </c:pt>
                <c:pt idx="1">
                  <c:v>4.9404761904761896E-2</c:v>
                </c:pt>
                <c:pt idx="2">
                  <c:v>1.2500000000000001E-2</c:v>
                </c:pt>
                <c:pt idx="3">
                  <c:v>0.30892857142857144</c:v>
                </c:pt>
                <c:pt idx="4">
                  <c:v>2.6785714285714288E-2</c:v>
                </c:pt>
                <c:pt idx="5">
                  <c:v>0.40773809523809523</c:v>
                </c:pt>
                <c:pt idx="6">
                  <c:v>0.12619047619047619</c:v>
                </c:pt>
                <c:pt idx="7">
                  <c:v>1.0714285714285714E-2</c:v>
                </c:pt>
                <c:pt idx="8">
                  <c:v>1.9642857142857142E-2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0A-4196-9C39-00135094F3F9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диаграмм'!$DG$7:$DO$7</c:f>
              <c:numCache>
                <c:formatCode>0.00</c:formatCode>
                <c:ptCount val="9"/>
                <c:pt idx="0">
                  <c:v>4.0530303030303028E-2</c:v>
                </c:pt>
                <c:pt idx="1">
                  <c:v>8.9577089577089569E-2</c:v>
                </c:pt>
                <c:pt idx="2">
                  <c:v>5.2672327672327671E-2</c:v>
                </c:pt>
                <c:pt idx="3">
                  <c:v>0.3177780552780553</c:v>
                </c:pt>
                <c:pt idx="4">
                  <c:v>1.607142857142857E-2</c:v>
                </c:pt>
                <c:pt idx="5">
                  <c:v>0.33773310023310027</c:v>
                </c:pt>
                <c:pt idx="6">
                  <c:v>9.7910422910422901E-2</c:v>
                </c:pt>
                <c:pt idx="7">
                  <c:v>3.1655844155844159E-2</c:v>
                </c:pt>
                <c:pt idx="8">
                  <c:v>7.1428571428571426E-3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0A-4196-9C39-00135094F3F9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диаграмм'!$DG$8:$DO$8</c:f>
              <c:numCache>
                <c:formatCode>0.00</c:formatCode>
                <c:ptCount val="9"/>
                <c:pt idx="0">
                  <c:v>3.2422737306843266E-2</c:v>
                </c:pt>
                <c:pt idx="1">
                  <c:v>8.6123175941056729E-2</c:v>
                </c:pt>
                <c:pt idx="2">
                  <c:v>1.9867549668874173E-2</c:v>
                </c:pt>
                <c:pt idx="3">
                  <c:v>0.34431173131504256</c:v>
                </c:pt>
                <c:pt idx="4">
                  <c:v>1.6556291390728478E-2</c:v>
                </c:pt>
                <c:pt idx="5">
                  <c:v>0.31002193171067344</c:v>
                </c:pt>
                <c:pt idx="6">
                  <c:v>0.1270623691981308</c:v>
                </c:pt>
                <c:pt idx="7">
                  <c:v>1.1589403973509934E-2</c:v>
                </c:pt>
                <c:pt idx="8">
                  <c:v>3.3112582781456954E-3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0A-4196-9C39-00135094F3F9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диаграмм'!$DG$9:$DO$9</c:f>
              <c:numCache>
                <c:formatCode>0.00</c:formatCode>
                <c:ptCount val="9"/>
                <c:pt idx="0">
                  <c:v>3.1746031746031744E-2</c:v>
                </c:pt>
                <c:pt idx="1">
                  <c:v>0.14693362193362192</c:v>
                </c:pt>
                <c:pt idx="2">
                  <c:v>1.7857142857142856E-2</c:v>
                </c:pt>
                <c:pt idx="3">
                  <c:v>0.37658730158730158</c:v>
                </c:pt>
                <c:pt idx="4">
                  <c:v>3.6363636363636362E-2</c:v>
                </c:pt>
                <c:pt idx="5">
                  <c:v>0.25663780663780661</c:v>
                </c:pt>
                <c:pt idx="6">
                  <c:v>5.5375180375180369E-2</c:v>
                </c:pt>
                <c:pt idx="7">
                  <c:v>9.74025974025974E-3</c:v>
                </c:pt>
                <c:pt idx="8">
                  <c:v>4.87012987012987E-3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0A-4196-9C39-00135094F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диаграмм'!$DG$10:$DO$10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0A-4196-9C39-00135094F3F9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диаграмм'!$DG$3:$DO$3</c:f>
              <c:strCache>
                <c:ptCount val="9"/>
                <c:pt idx="0">
                  <c:v>Ничего не буду предпринимать</c:v>
                </c:pt>
                <c:pt idx="1">
                  <c:v>Найду для него информацию о вреде наркотиков</c:v>
                </c:pt>
                <c:pt idx="2">
                  <c:v>Позвоню по телефону доверия 8-800-2000-122</c:v>
                </c:pt>
                <c:pt idx="3">
                  <c:v>Сообщу родителям или другим взрослым</c:v>
                </c:pt>
                <c:pt idx="4">
                  <c:v>Постараюсь помочь, только если он сам попросит</c:v>
                </c:pt>
                <c:pt idx="5">
                  <c:v>Буду уговаривать его отказаться</c:v>
                </c:pt>
                <c:pt idx="6">
                  <c:v>Обращусь к специалистам, наркологам</c:v>
                </c:pt>
                <c:pt idx="7">
                  <c:v>Если он захочет, то перестанет сам</c:v>
                </c:pt>
                <c:pt idx="8">
                  <c:v>Обращусь на сайт поддержки http://podrostok.edu.yar.ru</c:v>
                </c:pt>
              </c:strCache>
            </c:strRef>
          </c:cat>
          <c:val>
            <c:numRef>
              <c:f>'Для диаграмм'!$DG$11:$DO$11</c:f>
              <c:numCache>
                <c:formatCode>0.00</c:formatCode>
                <c:ptCount val="9"/>
                <c:pt idx="0">
                  <c:v>4.0663902716975037E-2</c:v>
                </c:pt>
                <c:pt idx="1">
                  <c:v>6.4499332263524486E-2</c:v>
                </c:pt>
                <c:pt idx="2">
                  <c:v>6.7905998921733199E-2</c:v>
                </c:pt>
                <c:pt idx="3">
                  <c:v>0.25064257299529574</c:v>
                </c:pt>
                <c:pt idx="4">
                  <c:v>4.2027376382726155E-2</c:v>
                </c:pt>
                <c:pt idx="5">
                  <c:v>0.33579197059091237</c:v>
                </c:pt>
                <c:pt idx="6">
                  <c:v>0.12419024824855893</c:v>
                </c:pt>
                <c:pt idx="7">
                  <c:v>3.546509062838734E-2</c:v>
                </c:pt>
                <c:pt idx="8">
                  <c:v>2.0184569688703701E-2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80A-4196-9C39-00135094F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5.7636398316126564E-3"/>
          <c:y val="0.88730679041295391"/>
          <c:w val="0.98461270642090926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4293716100227E-2"/>
          <c:y val="2.2975176692255159E-2"/>
          <c:w val="0.70936526997584881"/>
          <c:h val="0.341955421716486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A49-4BDF-8924-0B8F0C5F3CEA}"/>
              </c:ext>
            </c:extLst>
          </c:dPt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диаграмм'!$DQ$4:$EA$4</c:f>
              <c:numCache>
                <c:formatCode>0.00</c:formatCode>
                <c:ptCount val="11"/>
                <c:pt idx="0">
                  <c:v>0.24560525681215337</c:v>
                </c:pt>
                <c:pt idx="1">
                  <c:v>0.86172534362189535</c:v>
                </c:pt>
                <c:pt idx="2">
                  <c:v>0.15191102001446827</c:v>
                </c:pt>
                <c:pt idx="3">
                  <c:v>0.55078972751386546</c:v>
                </c:pt>
                <c:pt idx="4">
                  <c:v>0.43816011574632263</c:v>
                </c:pt>
                <c:pt idx="5">
                  <c:v>8.3916083916083919E-2</c:v>
                </c:pt>
                <c:pt idx="6">
                  <c:v>0.9977272727272728</c:v>
                </c:pt>
                <c:pt idx="7">
                  <c:v>0.5137328189052327</c:v>
                </c:pt>
                <c:pt idx="8">
                  <c:v>4.0909090909090909E-2</c:v>
                </c:pt>
                <c:pt idx="9">
                  <c:v>0.95274294670846404</c:v>
                </c:pt>
                <c:pt idx="10">
                  <c:v>0.23668917289606944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49-4BDF-8924-0B8F0C5F3CEA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A49-4BDF-8924-0B8F0C5F3CEA}"/>
              </c:ext>
            </c:extLst>
          </c:dPt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диаграмм'!$DQ$5:$EA$5</c:f>
              <c:numCache>
                <c:formatCode>0.00</c:formatCode>
                <c:ptCount val="11"/>
                <c:pt idx="0">
                  <c:v>0.34964639673290498</c:v>
                </c:pt>
                <c:pt idx="1">
                  <c:v>0.79020245032123115</c:v>
                </c:pt>
                <c:pt idx="2">
                  <c:v>0.14626848946660689</c:v>
                </c:pt>
                <c:pt idx="3">
                  <c:v>0.49645525175556549</c:v>
                </c:pt>
                <c:pt idx="4">
                  <c:v>0.32213133124159571</c:v>
                </c:pt>
                <c:pt idx="5">
                  <c:v>8.0886747347975491E-2</c:v>
                </c:pt>
                <c:pt idx="6">
                  <c:v>1</c:v>
                </c:pt>
                <c:pt idx="7">
                  <c:v>0.5401750585188505</c:v>
                </c:pt>
                <c:pt idx="8">
                  <c:v>4.4374719856566561E-2</c:v>
                </c:pt>
                <c:pt idx="9">
                  <c:v>0.91238358483988247</c:v>
                </c:pt>
                <c:pt idx="10">
                  <c:v>0.24044275113302455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49-4BDF-8924-0B8F0C5F3CEA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A49-4BDF-8924-0B8F0C5F3CEA}"/>
              </c:ext>
            </c:extLst>
          </c:dPt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диаграмм'!$DQ$6:$EA$6</c:f>
              <c:numCache>
                <c:formatCode>0.00</c:formatCode>
                <c:ptCount val="11"/>
                <c:pt idx="0">
                  <c:v>0.36071428571428565</c:v>
                </c:pt>
                <c:pt idx="1">
                  <c:v>0.76726190476190481</c:v>
                </c:pt>
                <c:pt idx="2">
                  <c:v>0.1607142857142857</c:v>
                </c:pt>
                <c:pt idx="3">
                  <c:v>0.40059523809523812</c:v>
                </c:pt>
                <c:pt idx="4">
                  <c:v>0.29285714285714287</c:v>
                </c:pt>
                <c:pt idx="5">
                  <c:v>0.11964285714285713</c:v>
                </c:pt>
                <c:pt idx="6">
                  <c:v>0.98095238095238102</c:v>
                </c:pt>
                <c:pt idx="7">
                  <c:v>0.59166666666666667</c:v>
                </c:pt>
                <c:pt idx="8">
                  <c:v>6.1309523809523807E-2</c:v>
                </c:pt>
                <c:pt idx="9">
                  <c:v>0.8</c:v>
                </c:pt>
                <c:pt idx="10">
                  <c:v>0.21428571428571425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49-4BDF-8924-0B8F0C5F3CEA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9A49-4BDF-8924-0B8F0C5F3CEA}"/>
              </c:ext>
            </c:extLst>
          </c:dPt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диаграмм'!$DQ$7:$EA$7</c:f>
              <c:numCache>
                <c:formatCode>0.00</c:formatCode>
                <c:ptCount val="11"/>
                <c:pt idx="0">
                  <c:v>0.34532134532134534</c:v>
                </c:pt>
                <c:pt idx="1">
                  <c:v>0.72427988677988675</c:v>
                </c:pt>
                <c:pt idx="2">
                  <c:v>9.2607392607392605E-2</c:v>
                </c:pt>
                <c:pt idx="3">
                  <c:v>0.49741924741924748</c:v>
                </c:pt>
                <c:pt idx="4">
                  <c:v>0.30899933399933399</c:v>
                </c:pt>
                <c:pt idx="5">
                  <c:v>9.1362803862803876E-2</c:v>
                </c:pt>
                <c:pt idx="6">
                  <c:v>0.98149350649350653</c:v>
                </c:pt>
                <c:pt idx="7">
                  <c:v>0.60413752913752916</c:v>
                </c:pt>
                <c:pt idx="8">
                  <c:v>5.8387445887445891E-2</c:v>
                </c:pt>
                <c:pt idx="9">
                  <c:v>0.85834582084582089</c:v>
                </c:pt>
                <c:pt idx="10">
                  <c:v>0.34324425574425577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49-4BDF-8924-0B8F0C5F3CEA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диаграмм'!$DQ$8:$EA$8</c:f>
              <c:numCache>
                <c:formatCode>0.00</c:formatCode>
                <c:ptCount val="11"/>
                <c:pt idx="0">
                  <c:v>0.30481135861930564</c:v>
                </c:pt>
                <c:pt idx="1">
                  <c:v>0.25368037040222469</c:v>
                </c:pt>
                <c:pt idx="2">
                  <c:v>0.1088701585390327</c:v>
                </c:pt>
                <c:pt idx="3">
                  <c:v>0.38553402998767239</c:v>
                </c:pt>
                <c:pt idx="4">
                  <c:v>0.28465353630916546</c:v>
                </c:pt>
                <c:pt idx="5">
                  <c:v>0.11712859436369369</c:v>
                </c:pt>
                <c:pt idx="6">
                  <c:v>0.99503311258278149</c:v>
                </c:pt>
                <c:pt idx="7">
                  <c:v>0.45832974972047819</c:v>
                </c:pt>
                <c:pt idx="8">
                  <c:v>6.6739414007625925E-2</c:v>
                </c:pt>
                <c:pt idx="9">
                  <c:v>0.80192117485163839</c:v>
                </c:pt>
                <c:pt idx="10">
                  <c:v>0.30549941228749172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49-4BDF-8924-0B8F0C5F3CEA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диаграмм'!$DQ$9:$EA$9</c:f>
              <c:numCache>
                <c:formatCode>0.00</c:formatCode>
                <c:ptCount val="11"/>
                <c:pt idx="0">
                  <c:v>0.30782828282828278</c:v>
                </c:pt>
                <c:pt idx="1">
                  <c:v>0.24368686868686867</c:v>
                </c:pt>
                <c:pt idx="2">
                  <c:v>0.11951659451659452</c:v>
                </c:pt>
                <c:pt idx="3">
                  <c:v>0.3296897546897547</c:v>
                </c:pt>
                <c:pt idx="4">
                  <c:v>0.51093073593073601</c:v>
                </c:pt>
                <c:pt idx="5">
                  <c:v>9.4336219336219329E-2</c:v>
                </c:pt>
                <c:pt idx="6">
                  <c:v>0.96363636363636362</c:v>
                </c:pt>
                <c:pt idx="7">
                  <c:v>0.39606782106782112</c:v>
                </c:pt>
                <c:pt idx="8">
                  <c:v>0.1272005772005772</c:v>
                </c:pt>
                <c:pt idx="9">
                  <c:v>0.77579365079365081</c:v>
                </c:pt>
                <c:pt idx="10">
                  <c:v>0.29249639249639248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A49-4BDF-8924-0B8F0C5F3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диаграмм'!$DQ$10:$EA$10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A49-4BDF-8924-0B8F0C5F3CEA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диаграмм'!$DQ$3:$EA$3</c:f>
              <c:strCache>
                <c:ptCount val="11"/>
                <c:pt idx="0">
                  <c:v>По Вашему мнению, творческие люди принимают наркотики, чтобы получить приток вдохновения?</c:v>
                </c:pt>
                <c:pt idx="1">
                  <c:v>Как Вы считаете, существуют ли наркотические средства, которые не вызывают зависимости?</c:v>
                </c:pt>
                <c:pt idx="2">
                  <c:v>Согласны ли Вы с утверждением, что от очередного употребления наркотика всегда можно отказаться?</c:v>
                </c:pt>
                <c:pt idx="3">
                  <c:v>Как Вы считаете, наркоманами становятся только слабые и безвольные люди?</c:v>
                </c:pt>
                <c:pt idx="4">
                  <c:v>Согласны ли Вы с тем, что наркомания - это неизлечимая болезнь?</c:v>
                </c:pt>
                <c:pt idx="5">
                  <c:v>Это правда, что продажа наркотиков не преследуется законом?</c:v>
                </c:pt>
                <c:pt idx="6">
                  <c:v>Правда ли, что наркоман может умереть от передозировки?</c:v>
                </c:pt>
                <c:pt idx="7">
                  <c:v>Как Вы думаете, зависимость от наркотиков формируется только после их многократного употребления?</c:v>
                </c:pt>
                <c:pt idx="8">
                  <c:v>Это правда, что люди, употребляющие наркотики, никаких законов не нарушают?</c:v>
                </c:pt>
                <c:pt idx="9">
                  <c:v>Как Вы считаете, можно ли по внешнему виду человека определить, употребляет он наркотики или нет?</c:v>
                </c:pt>
                <c:pt idx="10">
                  <c:v>Существует ли наследственная предрасположенность к употреблению наркотиков?</c:v>
                </c:pt>
              </c:strCache>
            </c:strRef>
          </c:cat>
          <c:val>
            <c:numRef>
              <c:f>'Для диаграмм'!$DQ$11:$EA$11</c:f>
              <c:numCache>
                <c:formatCode>0.00</c:formatCode>
                <c:ptCount val="11"/>
                <c:pt idx="0">
                  <c:v>0.402971463896098</c:v>
                </c:pt>
                <c:pt idx="1">
                  <c:v>0.20742992690906467</c:v>
                </c:pt>
                <c:pt idx="2">
                  <c:v>0.15774529367539947</c:v>
                </c:pt>
                <c:pt idx="3">
                  <c:v>0.34197843335361622</c:v>
                </c:pt>
                <c:pt idx="4">
                  <c:v>0.41983429176377757</c:v>
                </c:pt>
                <c:pt idx="5">
                  <c:v>9.6938025011850185E-2</c:v>
                </c:pt>
                <c:pt idx="6">
                  <c:v>0.96741078433027994</c:v>
                </c:pt>
                <c:pt idx="7">
                  <c:v>0.43295049266701163</c:v>
                </c:pt>
                <c:pt idx="8">
                  <c:v>8.6508535165702019E-2</c:v>
                </c:pt>
                <c:pt idx="9">
                  <c:v>0.79419456817290168</c:v>
                </c:pt>
                <c:pt idx="10">
                  <c:v>0.30097066920453946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A49-4BDF-8924-0B8F0C5F3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2.9429637569612904E-3"/>
              <c:y val="0.1582892734019533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2.8608688827559827E-4"/>
          <c:y val="0.88730679041295391"/>
          <c:w val="0.9860195863620090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35946305863662E-2"/>
          <c:y val="2.3124073820180568E-2"/>
          <c:w val="0.69853847390923396"/>
          <c:h val="0.4813661396849574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диаграмм'!$EC$4:$EN$4</c:f>
              <c:numCache>
                <c:formatCode>0.00</c:formatCode>
                <c:ptCount val="12"/>
                <c:pt idx="0">
                  <c:v>-0.42920786110441278</c:v>
                </c:pt>
                <c:pt idx="1">
                  <c:v>4.4001687967205202E-2</c:v>
                </c:pt>
                <c:pt idx="2">
                  <c:v>-0.46526404629852908</c:v>
                </c:pt>
                <c:pt idx="3">
                  <c:v>0.64910778876296127</c:v>
                </c:pt>
                <c:pt idx="4">
                  <c:v>-1.7319086086327466</c:v>
                </c:pt>
                <c:pt idx="5">
                  <c:v>0.16147817699541833</c:v>
                </c:pt>
                <c:pt idx="6">
                  <c:v>-0.69359778152881602</c:v>
                </c:pt>
                <c:pt idx="7">
                  <c:v>0.4631962864721485</c:v>
                </c:pt>
                <c:pt idx="8">
                  <c:v>-0.42576561369664817</c:v>
                </c:pt>
                <c:pt idx="9">
                  <c:v>0.51331685555823481</c:v>
                </c:pt>
                <c:pt idx="10">
                  <c:v>-0.26675910296599953</c:v>
                </c:pt>
                <c:pt idx="11">
                  <c:v>1.4069387509042681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9-4250-A359-E9224544313A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диаграмм'!$EC$5:$EN$5</c:f>
              <c:numCache>
                <c:formatCode>0.00</c:formatCode>
                <c:ptCount val="12"/>
                <c:pt idx="0">
                  <c:v>-0.8711975197968026</c:v>
                </c:pt>
                <c:pt idx="1">
                  <c:v>7.2218486976443078E-2</c:v>
                </c:pt>
                <c:pt idx="2">
                  <c:v>-0.61244832910005476</c:v>
                </c:pt>
                <c:pt idx="3">
                  <c:v>1.3073982768066139</c:v>
                </c:pt>
                <c:pt idx="4">
                  <c:v>-1.5981112107176654</c:v>
                </c:pt>
                <c:pt idx="5">
                  <c:v>-2.5755764729319189E-2</c:v>
                </c:pt>
                <c:pt idx="6">
                  <c:v>-1.3148451118083571</c:v>
                </c:pt>
                <c:pt idx="7">
                  <c:v>0.62177648289257426</c:v>
                </c:pt>
                <c:pt idx="8">
                  <c:v>-0.91141615618307692</c:v>
                </c:pt>
                <c:pt idx="9">
                  <c:v>0.36099905373773594</c:v>
                </c:pt>
                <c:pt idx="10">
                  <c:v>-9.3523083818915248E-2</c:v>
                </c:pt>
                <c:pt idx="11">
                  <c:v>1.4114447930673839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9-4250-A359-E9224544313A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диаграмм'!$EC$6:$EN$6</c:f>
              <c:numCache>
                <c:formatCode>0.00</c:formatCode>
                <c:ptCount val="12"/>
                <c:pt idx="0">
                  <c:v>-0.46190476190476193</c:v>
                </c:pt>
                <c:pt idx="1">
                  <c:v>0.28452380952380951</c:v>
                </c:pt>
                <c:pt idx="2">
                  <c:v>-0.27321428571428574</c:v>
                </c:pt>
                <c:pt idx="3">
                  <c:v>0.86250000000000004</c:v>
                </c:pt>
                <c:pt idx="4">
                  <c:v>-1.3297619047619047</c:v>
                </c:pt>
                <c:pt idx="5">
                  <c:v>0.20476190476190478</c:v>
                </c:pt>
                <c:pt idx="6">
                  <c:v>-1.044642857142857</c:v>
                </c:pt>
                <c:pt idx="7">
                  <c:v>0.73571428571428577</c:v>
                </c:pt>
                <c:pt idx="8">
                  <c:v>-0.70714285714285707</c:v>
                </c:pt>
                <c:pt idx="9">
                  <c:v>0.23392857142857143</c:v>
                </c:pt>
                <c:pt idx="10">
                  <c:v>-0.50595238095238093</c:v>
                </c:pt>
                <c:pt idx="11">
                  <c:v>1.5619047619047619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39-4250-A359-E9224544313A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диаграмм'!$EC$7:$EN$7</c:f>
              <c:numCache>
                <c:formatCode>0.00</c:formatCode>
                <c:ptCount val="12"/>
                <c:pt idx="0">
                  <c:v>-0.38011988011988018</c:v>
                </c:pt>
                <c:pt idx="1">
                  <c:v>-4.3589743589743601E-2</c:v>
                </c:pt>
                <c:pt idx="2">
                  <c:v>-0.24312354312354312</c:v>
                </c:pt>
                <c:pt idx="3">
                  <c:v>0.79900516150516154</c:v>
                </c:pt>
                <c:pt idx="4">
                  <c:v>-1.153038628038628</c:v>
                </c:pt>
                <c:pt idx="5">
                  <c:v>0.1749542124542125</c:v>
                </c:pt>
                <c:pt idx="6">
                  <c:v>-0.88040293040293038</c:v>
                </c:pt>
                <c:pt idx="7">
                  <c:v>0.70323010323010327</c:v>
                </c:pt>
                <c:pt idx="8">
                  <c:v>-0.47787212787212785</c:v>
                </c:pt>
                <c:pt idx="9">
                  <c:v>-0.19686147186147188</c:v>
                </c:pt>
                <c:pt idx="10">
                  <c:v>-0.62529553779553781</c:v>
                </c:pt>
                <c:pt idx="11">
                  <c:v>1.3160714285714286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39-4250-A359-E9224544313A}"/>
            </c:ext>
          </c:extLst>
        </c:ser>
        <c:ser>
          <c:idx val="4"/>
          <c:order val="4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диаграмм'!$EC$9:$EN$9</c:f>
              <c:numCache>
                <c:formatCode>0.00</c:formatCode>
                <c:ptCount val="12"/>
                <c:pt idx="0">
                  <c:v>-0.45126262626262625</c:v>
                </c:pt>
                <c:pt idx="1">
                  <c:v>0.42153679653679654</c:v>
                </c:pt>
                <c:pt idx="2">
                  <c:v>-0.49613997113997121</c:v>
                </c:pt>
                <c:pt idx="3">
                  <c:v>1.177886002886003</c:v>
                </c:pt>
                <c:pt idx="4">
                  <c:v>-1.3890692640692641</c:v>
                </c:pt>
                <c:pt idx="5">
                  <c:v>-0.12691197691197692</c:v>
                </c:pt>
                <c:pt idx="6">
                  <c:v>-1.3737734487734488</c:v>
                </c:pt>
                <c:pt idx="7">
                  <c:v>0.33351370851370848</c:v>
                </c:pt>
                <c:pt idx="8">
                  <c:v>-0.65699855699855703</c:v>
                </c:pt>
                <c:pt idx="9">
                  <c:v>0.1752886002886003</c:v>
                </c:pt>
                <c:pt idx="10">
                  <c:v>-0.14877344877344878</c:v>
                </c:pt>
                <c:pt idx="11">
                  <c:v>1.0358946608946611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39-4250-A359-E92245443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894400"/>
        <c:axId val="655904768"/>
      </c:barChart>
      <c:lineChart>
        <c:grouping val="standard"/>
        <c:varyColors val="0"/>
        <c:ser>
          <c:idx val="5"/>
          <c:order val="5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диаграмм'!$EC$10:$EN$10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39-4250-A359-E9224544313A}"/>
            </c:ext>
          </c:extLst>
        </c:ser>
        <c:ser>
          <c:idx val="6"/>
          <c:order val="6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FFC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cat>
            <c:strRef>
              <c:f>'Для диаграмм'!$EC$3:$EN$3</c:f>
              <c:strCache>
                <c:ptCount val="12"/>
                <c:pt idx="0">
                  <c:v>гладкое - шершавое</c:v>
                </c:pt>
                <c:pt idx="1">
                  <c:v>женственное - мужественное</c:v>
                </c:pt>
                <c:pt idx="2">
                  <c:v>горячее - холодное</c:v>
                </c:pt>
                <c:pt idx="3">
                  <c:v>смутное - ясное</c:v>
                </c:pt>
                <c:pt idx="4">
                  <c:v>сильное - слабое</c:v>
                </c:pt>
                <c:pt idx="5">
                  <c:v>тихое - громкое</c:v>
                </c:pt>
                <c:pt idx="6">
                  <c:v>хорошее - плохое</c:v>
                </c:pt>
                <c:pt idx="7">
                  <c:v>маленькое - большое</c:v>
                </c:pt>
                <c:pt idx="8">
                  <c:v>острое - тупое</c:v>
                </c:pt>
                <c:pt idx="9">
                  <c:v>кислое - сладкое</c:v>
                </c:pt>
                <c:pt idx="10">
                  <c:v>сложное - простое</c:v>
                </c:pt>
                <c:pt idx="11">
                  <c:v>пассивное - активное</c:v>
                </c:pt>
              </c:strCache>
            </c:strRef>
          </c:cat>
          <c:val>
            <c:numRef>
              <c:f>'Для диаграмм'!$EC$11:$EN$11</c:f>
              <c:numCache>
                <c:formatCode>0.00</c:formatCode>
                <c:ptCount val="12"/>
                <c:pt idx="0">
                  <c:v>-0.56263119238149439</c:v>
                </c:pt>
                <c:pt idx="1">
                  <c:v>0.19348847128725136</c:v>
                </c:pt>
                <c:pt idx="2">
                  <c:v>-0.31784882777710649</c:v>
                </c:pt>
                <c:pt idx="3">
                  <c:v>0.85535460306719013</c:v>
                </c:pt>
                <c:pt idx="4">
                  <c:v>-1.147180817518473</c:v>
                </c:pt>
                <c:pt idx="5">
                  <c:v>0.16437870592932496</c:v>
                </c:pt>
                <c:pt idx="6">
                  <c:v>-1.1214677024535358</c:v>
                </c:pt>
                <c:pt idx="7">
                  <c:v>0.38934855295410281</c:v>
                </c:pt>
                <c:pt idx="8">
                  <c:v>-0.38334809090668831</c:v>
                </c:pt>
                <c:pt idx="9">
                  <c:v>0.45981236646306844</c:v>
                </c:pt>
                <c:pt idx="10">
                  <c:v>-0.30641784053920801</c:v>
                </c:pt>
                <c:pt idx="11">
                  <c:v>0.8921350341012565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039-4250-A359-E92245443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894400"/>
        <c:axId val="655904768"/>
      </c:lineChart>
      <c:catAx>
        <c:axId val="6558944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5904768"/>
        <c:crosses val="autoZero"/>
        <c:auto val="1"/>
        <c:lblAlgn val="ctr"/>
        <c:lblOffset val="100"/>
        <c:noMultiLvlLbl val="0"/>
      </c:catAx>
      <c:valAx>
        <c:axId val="655904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0" sourceLinked="0"/>
        <c:majorTickMark val="out"/>
        <c:minorTickMark val="none"/>
        <c:tickLblPos val="nextTo"/>
        <c:crossAx val="655894400"/>
        <c:crosses val="autoZero"/>
        <c:crossBetween val="between"/>
      </c:valAx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8.3512428814249921E-3"/>
          <c:y val="0.86803937704079881"/>
          <c:w val="0.97681148045933019"/>
          <c:h val="3.7826923127604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6.6862393048575608E-2"/>
          <c:w val="0.69298862265432681"/>
          <c:h val="0.647075588905618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диаграмм'!$EO$4:$EQ$4</c:f>
              <c:numCache>
                <c:formatCode>0.00</c:formatCode>
                <c:ptCount val="3"/>
                <c:pt idx="0">
                  <c:v>2.285230286954425</c:v>
                </c:pt>
                <c:pt idx="1">
                  <c:v>2.5058656860381001</c:v>
                </c:pt>
                <c:pt idx="2">
                  <c:v>2.4594465878948637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F-483C-AB00-767D201736C7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диаграмм'!$EO$5:$EQ$5</c:f>
              <c:numCache>
                <c:formatCode>0.00</c:formatCode>
                <c:ptCount val="3"/>
                <c:pt idx="0">
                  <c:v>3.8544399621495096</c:v>
                </c:pt>
                <c:pt idx="1">
                  <c:v>2.3856292644055976</c:v>
                </c:pt>
                <c:pt idx="2">
                  <c:v>2.9095535136211961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BF-483C-AB00-767D201736C7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диаграмм'!$EO$6:$EQ$6</c:f>
              <c:numCache>
                <c:formatCode>0.00</c:formatCode>
                <c:ptCount val="3"/>
                <c:pt idx="0">
                  <c:v>2.6029761904761903</c:v>
                </c:pt>
                <c:pt idx="1">
                  <c:v>2.855952380952381</c:v>
                </c:pt>
                <c:pt idx="2">
                  <c:v>2.7470238095238093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BF-483C-AB00-767D201736C7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диаграмм'!$EO$7:$EQ$7</c:f>
              <c:numCache>
                <c:formatCode>0.00</c:formatCode>
                <c:ptCount val="3"/>
                <c:pt idx="0">
                  <c:v>1.8626665001665004</c:v>
                </c:pt>
                <c:pt idx="1">
                  <c:v>2.4379745254745258</c:v>
                </c:pt>
                <c:pt idx="2">
                  <c:v>2.2120213120213119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BF-483C-AB00-767D201736C7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диаграмм'!$EO$8:$EQ$8</c:f>
              <c:numCache>
                <c:formatCode>0.00</c:formatCode>
                <c:ptCount val="3"/>
                <c:pt idx="0">
                  <c:v>2.8553922622631229</c:v>
                </c:pt>
                <c:pt idx="1">
                  <c:v>2.8660176743786017</c:v>
                </c:pt>
                <c:pt idx="2">
                  <c:v>1.8571948195292562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BF-483C-AB00-767D201736C7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диаграмм'!$EO$9:$EQ$9</c:f>
              <c:numCache>
                <c:formatCode>0.00</c:formatCode>
                <c:ptCount val="3"/>
                <c:pt idx="0">
                  <c:v>3.1782106782106787</c:v>
                </c:pt>
                <c:pt idx="1">
                  <c:v>2.2928932178932175</c:v>
                </c:pt>
                <c:pt idx="2">
                  <c:v>2.062121212121212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BF-483C-AB00-767D20173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933568"/>
        <c:axId val="653948032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диаграмм'!$EO$10:$EQ$10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FBF-483C-AB00-767D201736C7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диаграмм'!$EO$3:$EQ$3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диаграмм'!$EO$11:$EQ$11</c:f>
              <c:numCache>
                <c:formatCode>0.00</c:formatCode>
                <c:ptCount val="3"/>
                <c:pt idx="0">
                  <c:v>2.9992658643652899</c:v>
                </c:pt>
                <c:pt idx="1">
                  <c:v>2.036435682299035</c:v>
                </c:pt>
                <c:pt idx="2">
                  <c:v>1.7577106587143778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FBF-483C-AB00-767D20173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933568"/>
        <c:axId val="653948032"/>
      </c:lineChart>
      <c:catAx>
        <c:axId val="6539335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653948032"/>
        <c:crosses val="autoZero"/>
        <c:auto val="1"/>
        <c:lblAlgn val="ctr"/>
        <c:lblOffset val="100"/>
        <c:noMultiLvlLbl val="0"/>
      </c:catAx>
      <c:valAx>
        <c:axId val="653948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933568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1.1204478480051865E-2"/>
          <c:y val="0.83923991475987136"/>
          <c:w val="0.97509646428429364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0.107214313500266"/>
          <c:w val="0.59325868199638454"/>
          <c:h val="0.661335102222986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wd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диаграмм'!$ER$4</c:f>
              <c:numCache>
                <c:formatCode>0.00</c:formatCode>
                <c:ptCount val="1"/>
                <c:pt idx="0">
                  <c:v>-7.2505425608873892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5-4E9D-ABBB-D3061C523469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openDmnd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диаграмм'!$ER$5</c:f>
              <c:numCache>
                <c:formatCode>0.00</c:formatCode>
                <c:ptCount val="1"/>
                <c:pt idx="0">
                  <c:v>-9.1496227401763033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5-4E9D-ABBB-D3061C523469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диаграмм'!$ER$6</c:f>
              <c:numCache>
                <c:formatCode>0.00</c:formatCode>
                <c:ptCount val="1"/>
                <c:pt idx="0">
                  <c:v>-8.2059523809523807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5-4E9D-ABBB-D3061C523469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диаграмм'!$ER$7</c:f>
              <c:numCache>
                <c:formatCode>0.00</c:formatCode>
                <c:ptCount val="1"/>
                <c:pt idx="0">
                  <c:v>-6.5126623376623378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D5-4E9D-ABBB-D3061C523469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pct7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CD5-4E9D-ABBB-D3061C52346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диаграмм'!$ER$8</c:f>
              <c:numCache>
                <c:formatCode>0.00</c:formatCode>
                <c:ptCount val="1"/>
                <c:pt idx="0">
                  <c:v>-7.5786047561709822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D5-4E9D-ABBB-D3061C523469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диаграмм'!$ER$9</c:f>
              <c:numCache>
                <c:formatCode>0.00</c:formatCode>
                <c:ptCount val="1"/>
                <c:pt idx="0">
                  <c:v>-7.5332251082251087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D5-4E9D-ABBB-D3061C523469}"/>
            </c:ext>
          </c:extLst>
        </c:ser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диаграмм'!$ER$10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6CD5-4E9D-ABBB-D3061C523469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диаграмм'!$ER$3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диаграмм'!$ER$11</c:f>
              <c:numCache>
                <c:formatCode>0.00</c:formatCode>
                <c:ptCount val="1"/>
                <c:pt idx="0">
                  <c:v>-6.7929343912335689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CD5-4E9D-ABBB-D3061C523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505280"/>
        <c:axId val="653506816"/>
      </c:barChart>
      <c:catAx>
        <c:axId val="65350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53506816"/>
        <c:crosses val="autoZero"/>
        <c:auto val="1"/>
        <c:lblAlgn val="ctr"/>
        <c:lblOffset val="100"/>
        <c:noMultiLvlLbl val="0"/>
      </c:catAx>
      <c:valAx>
        <c:axId val="65350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505280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1.1579357927029897E-2"/>
          <c:y val="0.84382800823843973"/>
          <c:w val="0.9172238277816962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9644931428983E-2"/>
          <c:y val="0.107214313500266"/>
          <c:w val="0.59325868199638454"/>
          <c:h val="0.661335102222986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wd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диаграмм'!$ES$4</c:f>
              <c:numCache>
                <c:formatCode>0.00</c:formatCode>
                <c:ptCount val="1"/>
                <c:pt idx="0">
                  <c:v>2.7001446829032938E-2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C-4B22-8951-A2476F639710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openDmnd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диаграмм'!$ES$5</c:f>
              <c:numCache>
                <c:formatCode>0.00</c:formatCode>
                <c:ptCount val="1"/>
                <c:pt idx="0">
                  <c:v>-0.38941431346182576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C-4B22-8951-A2476F639710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диаграмм'!$ES$6</c:f>
              <c:numCache>
                <c:formatCode>0.00</c:formatCode>
                <c:ptCount val="1"/>
                <c:pt idx="0">
                  <c:v>-0.58214285714285718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3C-4B22-8951-A2476F639710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диаграмм'!$ES$7</c:f>
              <c:numCache>
                <c:formatCode>0.00</c:formatCode>
                <c:ptCount val="1"/>
                <c:pt idx="0">
                  <c:v>-0.42055028305028308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3C-4B22-8951-A2476F639710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pct7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73C-4B22-8951-A2476F63971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диаграмм'!$ES$8</c:f>
              <c:numCache>
                <c:formatCode>0.00</c:formatCode>
                <c:ptCount val="1"/>
                <c:pt idx="0">
                  <c:v>-1.670995670995671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3C-4B22-8951-A2476F639710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диаграмм'!$ES$9</c:f>
              <c:numCache>
                <c:formatCode>0.00</c:formatCode>
                <c:ptCount val="1"/>
                <c:pt idx="0">
                  <c:v>-0.40032467532467531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3C-4B22-8951-A2476F639710}"/>
            </c:ext>
          </c:extLst>
        </c:ser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диаграмм'!$ES$10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573C-4B22-8951-A2476F639710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диаграмм'!$ES$3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диаграмм'!$ES$11</c:f>
              <c:numCache>
                <c:formatCode>0.00</c:formatCode>
                <c:ptCount val="1"/>
                <c:pt idx="0">
                  <c:v>-0.28790201248777703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3C-4B22-8951-A2476F639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505280"/>
        <c:axId val="653506816"/>
      </c:barChart>
      <c:catAx>
        <c:axId val="65350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53506816"/>
        <c:crosses val="autoZero"/>
        <c:auto val="1"/>
        <c:lblAlgn val="ctr"/>
        <c:lblOffset val="100"/>
        <c:noMultiLvlLbl val="0"/>
      </c:catAx>
      <c:valAx>
        <c:axId val="65350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3505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853726468220662E-2"/>
          <c:y val="0.84382800823843973"/>
          <c:w val="0.93358965250328385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109221550315961E-2"/>
          <c:y val="0.49959214501263194"/>
          <c:w val="0.65092573717702207"/>
          <c:h val="0.40262058907001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Корр1!$C$5</c:f>
              <c:strCache>
                <c:ptCount val="1"/>
                <c:pt idx="0">
                  <c:v>МР - 2022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Корр1!$B$6:$B$24</c:f>
              <c:strCache>
                <c:ptCount val="19"/>
                <c:pt idx="0">
                  <c:v>Степень близости к ТМР</c:v>
                </c:pt>
                <c:pt idx="1">
                  <c:v>Потребность в одобрении</c:v>
                </c:pt>
                <c:pt idx="2">
                  <c:v>Подверженность влиянию группы</c:v>
                </c:pt>
                <c:pt idx="3">
                  <c:v>Принятие асоциальных установок социума</c:v>
                </c:pt>
                <c:pt idx="4">
                  <c:v>Склонность к риску</c:v>
                </c:pt>
                <c:pt idx="5">
                  <c:v>Импульсивность</c:v>
                </c:pt>
                <c:pt idx="6">
                  <c:v>Тревожность</c:v>
                </c:pt>
                <c:pt idx="7">
                  <c:v>Фрустрация</c:v>
                </c:pt>
                <c:pt idx="8">
                  <c:v>Наркопотребление в социальном окружении</c:v>
                </c:pt>
                <c:pt idx="9">
                  <c:v>Принятие родителями</c:v>
                </c:pt>
                <c:pt idx="10">
                  <c:v>Принятие одноклассниками</c:v>
                </c:pt>
                <c:pt idx="11">
                  <c:v>Социальная активность</c:v>
                </c:pt>
                <c:pt idx="12">
                  <c:v>Самоконтроль поведения</c:v>
                </c:pt>
                <c:pt idx="13">
                  <c:v>Самоэффективность</c:v>
                </c:pt>
                <c:pt idx="14">
                  <c:v>ФР</c:v>
                </c:pt>
                <c:pt idx="15">
                  <c:v>ФЗ</c:v>
                </c:pt>
                <c:pt idx="16">
                  <c:v>КвазиФР</c:v>
                </c:pt>
                <c:pt idx="17">
                  <c:v>КвазиФЗ</c:v>
                </c:pt>
                <c:pt idx="18">
                  <c:v>ПВВ</c:v>
                </c:pt>
              </c:strCache>
            </c:strRef>
          </c:cat>
          <c:val>
            <c:numRef>
              <c:f>Корр1!$C$6:$C$24</c:f>
              <c:numCache>
                <c:formatCode>0.00</c:formatCode>
                <c:ptCount val="19"/>
                <c:pt idx="0">
                  <c:v>0.49520028681773554</c:v>
                </c:pt>
                <c:pt idx="1">
                  <c:v>-0.48201740101262375</c:v>
                </c:pt>
                <c:pt idx="2">
                  <c:v>0.27407740237150696</c:v>
                </c:pt>
                <c:pt idx="3">
                  <c:v>0.41588425680988056</c:v>
                </c:pt>
                <c:pt idx="4">
                  <c:v>0.48116037205879331</c:v>
                </c:pt>
                <c:pt idx="5">
                  <c:v>0.43364770480214354</c:v>
                </c:pt>
                <c:pt idx="6">
                  <c:v>0.23284583704065701</c:v>
                </c:pt>
                <c:pt idx="7">
                  <c:v>0.30819944297142848</c:v>
                </c:pt>
                <c:pt idx="8">
                  <c:v>0.5132314586757577</c:v>
                </c:pt>
                <c:pt idx="9">
                  <c:v>-0.38102267504333553</c:v>
                </c:pt>
                <c:pt idx="10">
                  <c:v>-0.28367680531037559</c:v>
                </c:pt>
                <c:pt idx="11">
                  <c:v>-0.21534159798682986</c:v>
                </c:pt>
                <c:pt idx="12">
                  <c:v>-0.3035109871190943</c:v>
                </c:pt>
                <c:pt idx="13">
                  <c:v>-0.26039530474179573</c:v>
                </c:pt>
                <c:pt idx="14">
                  <c:v>0.39643330801076893</c:v>
                </c:pt>
                <c:pt idx="15">
                  <c:v>-0.35899182529994855</c:v>
                </c:pt>
                <c:pt idx="16">
                  <c:v>0.40543104382379946</c:v>
                </c:pt>
                <c:pt idx="17">
                  <c:v>-0.40150622769271371</c:v>
                </c:pt>
                <c:pt idx="18">
                  <c:v>0.27493803781473136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A-4D78-ABB1-F519C4EA439A}"/>
            </c:ext>
          </c:extLst>
        </c:ser>
        <c:ser>
          <c:idx val="1"/>
          <c:order val="1"/>
          <c:tx>
            <c:strRef>
              <c:f>Корр1!$D$5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Корр1!$B$6:$B$24</c:f>
              <c:strCache>
                <c:ptCount val="19"/>
                <c:pt idx="0">
                  <c:v>Степень близости к ТМР</c:v>
                </c:pt>
                <c:pt idx="1">
                  <c:v>Потребность в одобрении</c:v>
                </c:pt>
                <c:pt idx="2">
                  <c:v>Подверженность влиянию группы</c:v>
                </c:pt>
                <c:pt idx="3">
                  <c:v>Принятие асоциальных установок социума</c:v>
                </c:pt>
                <c:pt idx="4">
                  <c:v>Склонность к риску</c:v>
                </c:pt>
                <c:pt idx="5">
                  <c:v>Импульсивность</c:v>
                </c:pt>
                <c:pt idx="6">
                  <c:v>Тревожность</c:v>
                </c:pt>
                <c:pt idx="7">
                  <c:v>Фрустрация</c:v>
                </c:pt>
                <c:pt idx="8">
                  <c:v>Наркопотребление в социальном окружении</c:v>
                </c:pt>
                <c:pt idx="9">
                  <c:v>Принятие родителями</c:v>
                </c:pt>
                <c:pt idx="10">
                  <c:v>Принятие одноклассниками</c:v>
                </c:pt>
                <c:pt idx="11">
                  <c:v>Социальная активность</c:v>
                </c:pt>
                <c:pt idx="12">
                  <c:v>Самоконтроль поведения</c:v>
                </c:pt>
                <c:pt idx="13">
                  <c:v>Самоэффективность</c:v>
                </c:pt>
                <c:pt idx="14">
                  <c:v>ФР</c:v>
                </c:pt>
                <c:pt idx="15">
                  <c:v>ФЗ</c:v>
                </c:pt>
                <c:pt idx="16">
                  <c:v>КвазиФР</c:v>
                </c:pt>
                <c:pt idx="17">
                  <c:v>КвазиФЗ</c:v>
                </c:pt>
                <c:pt idx="18">
                  <c:v>ПВВ</c:v>
                </c:pt>
              </c:strCache>
            </c:strRef>
          </c:cat>
          <c:val>
            <c:numRef>
              <c:f>Корр1!$D$6:$D$24</c:f>
              <c:numCache>
                <c:formatCode>0.00</c:formatCode>
                <c:ptCount val="19"/>
                <c:pt idx="0">
                  <c:v>0.39874572670643793</c:v>
                </c:pt>
                <c:pt idx="1">
                  <c:v>-0.29579386497937737</c:v>
                </c:pt>
                <c:pt idx="2">
                  <c:v>0.14053658353787851</c:v>
                </c:pt>
                <c:pt idx="3">
                  <c:v>0.3775384285252994</c:v>
                </c:pt>
                <c:pt idx="4">
                  <c:v>0.39765125618049563</c:v>
                </c:pt>
                <c:pt idx="5">
                  <c:v>0.35460254383336548</c:v>
                </c:pt>
                <c:pt idx="6">
                  <c:v>0.19677251144103566</c:v>
                </c:pt>
                <c:pt idx="7">
                  <c:v>0.3147423442536979</c:v>
                </c:pt>
                <c:pt idx="8">
                  <c:v>0.54380252125021988</c:v>
                </c:pt>
                <c:pt idx="9">
                  <c:v>-0.29679809867331236</c:v>
                </c:pt>
                <c:pt idx="10">
                  <c:v>-0.21825419972937091</c:v>
                </c:pt>
                <c:pt idx="11">
                  <c:v>-0.18498538628693373</c:v>
                </c:pt>
                <c:pt idx="12">
                  <c:v>-0.21697642956383958</c:v>
                </c:pt>
                <c:pt idx="13">
                  <c:v>-0.20586741496851363</c:v>
                </c:pt>
                <c:pt idx="14">
                  <c:v>0.35763341758385597</c:v>
                </c:pt>
                <c:pt idx="15">
                  <c:v>-0.27902164787156292</c:v>
                </c:pt>
                <c:pt idx="16">
                  <c:v>0.3282411944524356</c:v>
                </c:pt>
                <c:pt idx="17">
                  <c:v>-0.29576790925788088</c:v>
                </c:pt>
                <c:pt idx="18">
                  <c:v>0.30898432373181334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A-4D78-ABB1-F519C4EA4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382976"/>
        <c:axId val="656388864"/>
      </c:barChart>
      <c:catAx>
        <c:axId val="6563829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/>
            </a:pPr>
            <a:endParaRPr lang="ru-RU"/>
          </a:p>
        </c:txPr>
        <c:crossAx val="656388864"/>
        <c:crosses val="autoZero"/>
        <c:auto val="1"/>
        <c:lblAlgn val="ctr"/>
        <c:lblOffset val="100"/>
        <c:noMultiLvlLbl val="0"/>
      </c:catAx>
      <c:valAx>
        <c:axId val="656388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Коэффициенты корреляции </a:t>
                </a:r>
              </a:p>
            </c:rich>
          </c:tx>
          <c:layout>
            <c:manualLayout>
              <c:xMode val="edge"/>
              <c:yMode val="edge"/>
              <c:x val="1.2295472135910685E-2"/>
              <c:y val="0.5102735076691640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65638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46395710259857"/>
          <c:y val="0.51906976361497137"/>
          <c:w val="7.2734951119851066E-2"/>
          <c:h val="7.053340902920050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8.1325678553279976E-2"/>
          <c:w val="0.67537780608114895"/>
          <c:h val="0.62471543905945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Динамика!$D$7</c:f>
              <c:strCache>
                <c:ptCount val="1"/>
                <c:pt idx="0">
                  <c:v>Брейтовский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C70-4E4A-A624-30000413EA3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C70-4E4A-A624-30000413EA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Динамика!$N$5:$P$6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ПВВ</c:v>
                  </c:pt>
                </c:lvl>
              </c:multiLvlStrCache>
            </c:multiLvlStrRef>
          </c:cat>
          <c:val>
            <c:numRef>
              <c:f>Динамика!$N$7:$P$7</c:f>
              <c:numCache>
                <c:formatCode>0.00</c:formatCode>
                <c:ptCount val="3"/>
                <c:pt idx="0">
                  <c:v>5.4816017316017316</c:v>
                </c:pt>
                <c:pt idx="1">
                  <c:v>5.5356067773286322</c:v>
                </c:pt>
                <c:pt idx="2">
                  <c:v>4.7005772005772002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70-4E4A-A624-30000413EA35}"/>
            </c:ext>
          </c:extLst>
        </c:ser>
        <c:ser>
          <c:idx val="0"/>
          <c:order val="1"/>
          <c:tx>
            <c:strRef>
              <c:f>Динамика!$D$8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Динамика!$N$5:$P$6</c:f>
              <c:multiLvlStrCache>
                <c:ptCount val="3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</c:lvl>
                <c:lvl>
                  <c:pt idx="0">
                    <c:v>ПВВ</c:v>
                  </c:pt>
                </c:lvl>
              </c:multiLvlStrCache>
            </c:multiLvlStrRef>
          </c:cat>
          <c:val>
            <c:numRef>
              <c:f>Динамика!$N$8:$P$8</c:f>
              <c:numCache>
                <c:formatCode>0.00</c:formatCode>
                <c:ptCount val="3"/>
                <c:pt idx="0">
                  <c:v>3.8008019537754576</c:v>
                </c:pt>
                <c:pt idx="1">
                  <c:v>3.4426895754002356</c:v>
                </c:pt>
                <c:pt idx="2">
                  <c:v>3.6265192271902129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70-4E4A-A624-30000413E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594688"/>
        <c:axId val="642596224"/>
      </c:barChart>
      <c:catAx>
        <c:axId val="642594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42596224"/>
        <c:crosses val="autoZero"/>
        <c:auto val="1"/>
        <c:lblAlgn val="ctr"/>
        <c:lblOffset val="100"/>
        <c:noMultiLvlLbl val="0"/>
      </c:catAx>
      <c:valAx>
        <c:axId val="642596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42594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883201082603934E-3"/>
          <c:y val="0.77894371354050962"/>
          <c:w val="0.72258609434312016"/>
          <c:h val="0.208728556265889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078204265894504E-2"/>
          <c:y val="0.18535948997014998"/>
          <c:w val="0.65702488727370623"/>
          <c:h val="0.513475745329025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'Для диаграмм'!$H$35</c:f>
              <c:strCache>
                <c:ptCount val="1"/>
                <c:pt idx="0">
                  <c:v>Риск наркотизации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A24-4F1A-9D59-AE22EF6C92A5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A24-4F1A-9D59-AE22EF6C92A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A24-4F1A-9D59-AE22EF6C92A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2A24-4F1A-9D59-AE22EF6C92A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2A24-4F1A-9D59-AE22EF6C92A5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2A24-4F1A-9D59-AE22EF6C92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диаграмм'!$H$36:$H$41,'Для диаграмм'!$H$46:$H$51)</c:f>
              <c:numCache>
                <c:formatCode>0.00</c:formatCode>
                <c:ptCount val="12"/>
                <c:pt idx="0">
                  <c:v>0</c:v>
                </c:pt>
                <c:pt idx="1">
                  <c:v>26.31797419564969</c:v>
                </c:pt>
                <c:pt idx="2">
                  <c:v>27.606054387102091</c:v>
                </c:pt>
                <c:pt idx="3">
                  <c:v>27.064872126968375</c:v>
                </c:pt>
                <c:pt idx="4">
                  <c:v>28.842859793378871</c:v>
                </c:pt>
                <c:pt idx="5">
                  <c:v>28.924568694041675</c:v>
                </c:pt>
                <c:pt idx="6">
                  <c:v>0</c:v>
                </c:pt>
                <c:pt idx="7">
                  <c:v>25.002085773646723</c:v>
                </c:pt>
                <c:pt idx="8">
                  <c:v>26.751409321291419</c:v>
                </c:pt>
                <c:pt idx="9">
                  <c:v>28.365695866294246</c:v>
                </c:pt>
                <c:pt idx="10">
                  <c:v>28.567948806667225</c:v>
                </c:pt>
                <c:pt idx="11">
                  <c:v>29.167240064920804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A24-4F1A-9D59-AE22EF6C9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55380864"/>
        <c:axId val="655366784"/>
      </c:barChart>
      <c:lineChart>
        <c:grouping val="standard"/>
        <c:varyColors val="0"/>
        <c:ser>
          <c:idx val="0"/>
          <c:order val="0"/>
          <c:tx>
            <c:strRef>
              <c:f>'Для диаграмм'!$F$35</c:f>
              <c:strCache>
                <c:ptCount val="1"/>
                <c:pt idx="0">
                  <c:v>% от общего количества участников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диаграмм'!$F$36:$F$41,'Для диаграмм'!$F$46:$F$51)</c:f>
              <c:numCache>
                <c:formatCode>0.0</c:formatCode>
                <c:ptCount val="12"/>
                <c:pt idx="0">
                  <c:v>0</c:v>
                </c:pt>
                <c:pt idx="1">
                  <c:v>13.756613756613756</c:v>
                </c:pt>
                <c:pt idx="2">
                  <c:v>29.100529100529101</c:v>
                </c:pt>
                <c:pt idx="3">
                  <c:v>27.513227513227513</c:v>
                </c:pt>
                <c:pt idx="4">
                  <c:v>12.169312169312169</c:v>
                </c:pt>
                <c:pt idx="5">
                  <c:v>17.460317460317459</c:v>
                </c:pt>
                <c:pt idx="6" formatCode="0">
                  <c:v>0</c:v>
                </c:pt>
                <c:pt idx="7" formatCode="0">
                  <c:v>24.450523756079313</c:v>
                </c:pt>
                <c:pt idx="8" formatCode="0">
                  <c:v>26.746632996632997</c:v>
                </c:pt>
                <c:pt idx="9" formatCode="0">
                  <c:v>25.514403292181068</c:v>
                </c:pt>
                <c:pt idx="10" formatCode="0">
                  <c:v>11.697998503554059</c:v>
                </c:pt>
                <c:pt idx="11" formatCode="0">
                  <c:v>11.590441451552563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A24-4F1A-9D59-AE22EF6C9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365248"/>
        <c:axId val="654310400"/>
      </c:lineChart>
      <c:valAx>
        <c:axId val="654310400"/>
        <c:scaling>
          <c:orientation val="minMax"/>
        </c:scaling>
        <c:delete val="0"/>
        <c:axPos val="r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% </a:t>
                </a:r>
              </a:p>
            </c:rich>
          </c:tx>
          <c:layout>
            <c:manualLayout>
              <c:xMode val="edge"/>
              <c:yMode val="edge"/>
              <c:x val="0.73339826367857852"/>
              <c:y val="0.4303552929518755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655365248"/>
        <c:crosses val="max"/>
        <c:crossBetween val="between"/>
      </c:valAx>
      <c:catAx>
        <c:axId val="65536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4310400"/>
        <c:crosses val="autoZero"/>
        <c:auto val="1"/>
        <c:lblAlgn val="ctr"/>
        <c:lblOffset val="100"/>
        <c:noMultiLvlLbl val="0"/>
      </c:catAx>
      <c:valAx>
        <c:axId val="65536678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655380864"/>
        <c:crosses val="autoZero"/>
        <c:crossBetween val="between"/>
      </c:valAx>
      <c:catAx>
        <c:axId val="65538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53667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4486383674916783"/>
          <c:y val="0.9496699824747612"/>
          <c:w val="0.60382390788664209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078204265894504E-2"/>
          <c:y val="0.18535948997014998"/>
          <c:w val="0.65702488727370623"/>
          <c:h val="0.513475745329025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'Для диаграмм'!$EV$35</c:f>
              <c:strCache>
                <c:ptCount val="1"/>
                <c:pt idx="0">
                  <c:v>Степень близости к ТМР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61B-42CF-B4E9-065F4D171908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D61B-42CF-B4E9-065F4D171908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D61B-42CF-B4E9-065F4D171908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D61B-42CF-B4E9-065F4D171908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D61B-42CF-B4E9-065F4D171908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D61B-42CF-B4E9-065F4D1719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диаграмм'!$EV$36:$EV$41,'Для диаграмм'!$EV$46:$EV$51)</c:f>
              <c:numCache>
                <c:formatCode>0.00</c:formatCode>
                <c:ptCount val="12"/>
                <c:pt idx="0">
                  <c:v>0</c:v>
                </c:pt>
                <c:pt idx="1">
                  <c:v>44.894076410681386</c:v>
                </c:pt>
                <c:pt idx="2">
                  <c:v>47.265390855980129</c:v>
                </c:pt>
                <c:pt idx="3">
                  <c:v>51.08466611194978</c:v>
                </c:pt>
                <c:pt idx="4">
                  <c:v>45.957313994762892</c:v>
                </c:pt>
                <c:pt idx="5">
                  <c:v>44.826401524269677</c:v>
                </c:pt>
                <c:pt idx="6">
                  <c:v>0</c:v>
                </c:pt>
                <c:pt idx="7">
                  <c:v>48.756378697728572</c:v>
                </c:pt>
                <c:pt idx="8">
                  <c:v>48.942321452846954</c:v>
                </c:pt>
                <c:pt idx="9">
                  <c:v>48.790852820054411</c:v>
                </c:pt>
                <c:pt idx="10">
                  <c:v>45.549079525521229</c:v>
                </c:pt>
                <c:pt idx="11">
                  <c:v>45.549229517233947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61B-42CF-B4E9-065F4D171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55380864"/>
        <c:axId val="655366784"/>
      </c:barChart>
      <c:lineChart>
        <c:grouping val="standard"/>
        <c:varyColors val="0"/>
        <c:ser>
          <c:idx val="0"/>
          <c:order val="0"/>
          <c:tx>
            <c:strRef>
              <c:f>'Для диаграмм'!$F$35</c:f>
              <c:strCache>
                <c:ptCount val="1"/>
                <c:pt idx="0">
                  <c:v>% от общего количества участников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диаграмм'!$F$36:$F$41,'Для диаграмм'!$F$46:$F$51)</c:f>
              <c:numCache>
                <c:formatCode>0.0</c:formatCode>
                <c:ptCount val="12"/>
                <c:pt idx="0">
                  <c:v>0</c:v>
                </c:pt>
                <c:pt idx="1">
                  <c:v>13.756613756613756</c:v>
                </c:pt>
                <c:pt idx="2">
                  <c:v>29.100529100529101</c:v>
                </c:pt>
                <c:pt idx="3">
                  <c:v>27.513227513227513</c:v>
                </c:pt>
                <c:pt idx="4">
                  <c:v>12.169312169312169</c:v>
                </c:pt>
                <c:pt idx="5">
                  <c:v>17.460317460317459</c:v>
                </c:pt>
                <c:pt idx="6" formatCode="0">
                  <c:v>0</c:v>
                </c:pt>
                <c:pt idx="7" formatCode="0">
                  <c:v>24.450523756079313</c:v>
                </c:pt>
                <c:pt idx="8" formatCode="0">
                  <c:v>26.746632996632997</c:v>
                </c:pt>
                <c:pt idx="9" formatCode="0">
                  <c:v>25.514403292181068</c:v>
                </c:pt>
                <c:pt idx="10" formatCode="0">
                  <c:v>11.697998503554059</c:v>
                </c:pt>
                <c:pt idx="11" formatCode="0">
                  <c:v>11.590441451552563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61B-42CF-B4E9-065F4D171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365248"/>
        <c:axId val="654310400"/>
      </c:lineChart>
      <c:valAx>
        <c:axId val="654310400"/>
        <c:scaling>
          <c:orientation val="minMax"/>
        </c:scaling>
        <c:delete val="0"/>
        <c:axPos val="r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% </a:t>
                </a:r>
              </a:p>
            </c:rich>
          </c:tx>
          <c:layout>
            <c:manualLayout>
              <c:xMode val="edge"/>
              <c:yMode val="edge"/>
              <c:x val="0.73339826367857852"/>
              <c:y val="0.4303552929518755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655365248"/>
        <c:crosses val="max"/>
        <c:crossBetween val="between"/>
      </c:valAx>
      <c:catAx>
        <c:axId val="65536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4310400"/>
        <c:crosses val="autoZero"/>
        <c:auto val="1"/>
        <c:lblAlgn val="ctr"/>
        <c:lblOffset val="100"/>
        <c:noMultiLvlLbl val="0"/>
      </c:catAx>
      <c:valAx>
        <c:axId val="65536678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655380864"/>
        <c:crosses val="autoZero"/>
        <c:crossBetween val="between"/>
      </c:valAx>
      <c:catAx>
        <c:axId val="65538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53667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4486383674916783"/>
          <c:y val="0.9496699824747612"/>
          <c:w val="0.60382390788664209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078204265894504E-2"/>
          <c:y val="0.18535948997014998"/>
          <c:w val="0.61881263818481236"/>
          <c:h val="0.513475745329025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'Для диаграмм'!$FN$35</c:f>
              <c:strCache>
                <c:ptCount val="1"/>
                <c:pt idx="0">
                  <c:v>ПВВ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FD5-4939-92FB-BE00D6838A4C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FD5-4939-92FB-BE00D6838A4C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FD5-4939-92FB-BE00D6838A4C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1FD5-4939-92FB-BE00D6838A4C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1FD5-4939-92FB-BE00D6838A4C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1FD5-4939-92FB-BE00D6838A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диаграмм'!$FN$36:$FN$41,'Для диаграмм'!$FN$46:$FN$51)</c:f>
              <c:numCache>
                <c:formatCode>0.00</c:formatCode>
                <c:ptCount val="12"/>
                <c:pt idx="0">
                  <c:v>0</c:v>
                </c:pt>
                <c:pt idx="1">
                  <c:v>11.538461538461538</c:v>
                </c:pt>
                <c:pt idx="2">
                  <c:v>3.6363636363636362</c:v>
                </c:pt>
                <c:pt idx="3">
                  <c:v>1.9230769230769231</c:v>
                </c:pt>
                <c:pt idx="4">
                  <c:v>0</c:v>
                </c:pt>
                <c:pt idx="5">
                  <c:v>3.0303030303030303</c:v>
                </c:pt>
                <c:pt idx="6">
                  <c:v>0</c:v>
                </c:pt>
                <c:pt idx="7">
                  <c:v>3.978196423448408</c:v>
                </c:pt>
                <c:pt idx="8">
                  <c:v>4.4147215665705044</c:v>
                </c:pt>
                <c:pt idx="9">
                  <c:v>4.5546187683284458</c:v>
                </c:pt>
                <c:pt idx="10">
                  <c:v>2.0387767339596241</c:v>
                </c:pt>
                <c:pt idx="11">
                  <c:v>2.1182166633044179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FD5-4939-92FB-BE00D6838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55380864"/>
        <c:axId val="655366784"/>
      </c:barChart>
      <c:lineChart>
        <c:grouping val="standard"/>
        <c:varyColors val="0"/>
        <c:ser>
          <c:idx val="0"/>
          <c:order val="0"/>
          <c:tx>
            <c:strRef>
              <c:f>'Для диаграмм'!$F$35</c:f>
              <c:strCache>
                <c:ptCount val="1"/>
                <c:pt idx="0">
                  <c:v>% от общего количества участников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('Для диаграмм'!$C$36:$D$41,'Для диаграмм'!$C$46:$D$51)</c:f>
              <c:multiLvlStrCache>
                <c:ptCount val="12"/>
                <c:lvl>
                  <c:pt idx="0">
                    <c:v>6-й: 0 чел</c:v>
                  </c:pt>
                  <c:pt idx="1">
                    <c:v>7-й: 26 чел</c:v>
                  </c:pt>
                  <c:pt idx="2">
                    <c:v>8-й: 55 чел</c:v>
                  </c:pt>
                  <c:pt idx="3">
                    <c:v>9-й: 52 чел</c:v>
                  </c:pt>
                  <c:pt idx="4">
                    <c:v>10-й: 23 чел</c:v>
                  </c:pt>
                  <c:pt idx="5">
                    <c:v>11-й: 33 чел</c:v>
                  </c:pt>
                  <c:pt idx="6">
                    <c:v>6-й: 0 чел</c:v>
                  </c:pt>
                  <c:pt idx="7">
                    <c:v>7-й: 10457 чел</c:v>
                  </c:pt>
                  <c:pt idx="8">
                    <c:v>8-й: 11439 чел</c:v>
                  </c:pt>
                  <c:pt idx="9">
                    <c:v>9-й: 10912 чел</c:v>
                  </c:pt>
                  <c:pt idx="10">
                    <c:v>10-й: 5003 чел</c:v>
                  </c:pt>
                  <c:pt idx="11">
                    <c:v>11-й: 4957 чел</c:v>
                  </c:pt>
                </c:lvl>
                <c:lvl>
                  <c:pt idx="0">
                    <c:v>Брейтовский</c:v>
                  </c:pt>
                  <c:pt idx="6">
                    <c:v>ЯО</c:v>
                  </c:pt>
                </c:lvl>
              </c:multiLvlStrCache>
            </c:multiLvlStrRef>
          </c:cat>
          <c:val>
            <c:numRef>
              <c:f>('Для диаграмм'!$F$36:$F$41,'Для диаграмм'!$F$46:$F$51)</c:f>
              <c:numCache>
                <c:formatCode>0.0</c:formatCode>
                <c:ptCount val="12"/>
                <c:pt idx="0">
                  <c:v>0</c:v>
                </c:pt>
                <c:pt idx="1">
                  <c:v>13.756613756613756</c:v>
                </c:pt>
                <c:pt idx="2">
                  <c:v>29.100529100529101</c:v>
                </c:pt>
                <c:pt idx="3">
                  <c:v>27.513227513227513</c:v>
                </c:pt>
                <c:pt idx="4">
                  <c:v>12.169312169312169</c:v>
                </c:pt>
                <c:pt idx="5">
                  <c:v>17.460317460317459</c:v>
                </c:pt>
                <c:pt idx="6" formatCode="0">
                  <c:v>0</c:v>
                </c:pt>
                <c:pt idx="7" formatCode="0">
                  <c:v>24.450523756079313</c:v>
                </c:pt>
                <c:pt idx="8" formatCode="0">
                  <c:v>26.746632996632997</c:v>
                </c:pt>
                <c:pt idx="9" formatCode="0">
                  <c:v>25.514403292181068</c:v>
                </c:pt>
                <c:pt idx="10" formatCode="0">
                  <c:v>11.697998503554059</c:v>
                </c:pt>
                <c:pt idx="11" formatCode="0">
                  <c:v>11.590441451552563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FD5-4939-92FB-BE00D6838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365248"/>
        <c:axId val="654310400"/>
      </c:lineChart>
      <c:valAx>
        <c:axId val="654310400"/>
        <c:scaling>
          <c:orientation val="minMax"/>
        </c:scaling>
        <c:delete val="0"/>
        <c:axPos val="r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% </a:t>
                </a:r>
              </a:p>
            </c:rich>
          </c:tx>
          <c:layout>
            <c:manualLayout>
              <c:xMode val="edge"/>
              <c:yMode val="edge"/>
              <c:x val="0.73339826367857852"/>
              <c:y val="0.4303552929518755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655365248"/>
        <c:crosses val="max"/>
        <c:crossBetween val="between"/>
      </c:valAx>
      <c:catAx>
        <c:axId val="65536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4310400"/>
        <c:crosses val="autoZero"/>
        <c:auto val="1"/>
        <c:lblAlgn val="ctr"/>
        <c:lblOffset val="100"/>
        <c:noMultiLvlLbl val="0"/>
      </c:catAx>
      <c:valAx>
        <c:axId val="65536678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655380864"/>
        <c:crosses val="autoZero"/>
        <c:crossBetween val="between"/>
      </c:valAx>
      <c:catAx>
        <c:axId val="655380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53667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4486383674916783"/>
          <c:y val="0.9496699824747612"/>
          <c:w val="0.60382390788664209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316223299973492E-2"/>
          <c:y val="0.16050446112332684"/>
          <c:w val="0.93885267001609818"/>
          <c:h val="0.3327473067426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диаграмм'!$EW$36:$FI$36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D-489C-9572-4C1ADD2E7ADE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диаграмм'!$EW$37:$FI$37</c:f>
              <c:numCache>
                <c:formatCode>0.00</c:formatCode>
                <c:ptCount val="13"/>
                <c:pt idx="0">
                  <c:v>59.807692307692307</c:v>
                </c:pt>
                <c:pt idx="1">
                  <c:v>40.897435897435898</c:v>
                </c:pt>
                <c:pt idx="2">
                  <c:v>40.641025641025635</c:v>
                </c:pt>
                <c:pt idx="3">
                  <c:v>31.410256410256409</c:v>
                </c:pt>
                <c:pt idx="4">
                  <c:v>34.615384615384613</c:v>
                </c:pt>
                <c:pt idx="5">
                  <c:v>40.512820512820511</c:v>
                </c:pt>
                <c:pt idx="6">
                  <c:v>0</c:v>
                </c:pt>
                <c:pt idx="7">
                  <c:v>0</c:v>
                </c:pt>
                <c:pt idx="8">
                  <c:v>77.435897435897431</c:v>
                </c:pt>
                <c:pt idx="9">
                  <c:v>73.076923076923066</c:v>
                </c:pt>
                <c:pt idx="10">
                  <c:v>69.743589743589737</c:v>
                </c:pt>
                <c:pt idx="11">
                  <c:v>67.307692307692307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D-489C-9572-4C1ADD2E7ADE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диаграмм'!$EW$38:$FI$38</c:f>
              <c:numCache>
                <c:formatCode>0.00</c:formatCode>
                <c:ptCount val="13"/>
                <c:pt idx="0">
                  <c:v>58.484848484848492</c:v>
                </c:pt>
                <c:pt idx="1">
                  <c:v>38.666666666666664</c:v>
                </c:pt>
                <c:pt idx="2">
                  <c:v>46.121212121212125</c:v>
                </c:pt>
                <c:pt idx="3">
                  <c:v>35.939393939393938</c:v>
                </c:pt>
                <c:pt idx="4">
                  <c:v>35.878787878787882</c:v>
                </c:pt>
                <c:pt idx="5">
                  <c:v>46.363636363636353</c:v>
                </c:pt>
                <c:pt idx="6">
                  <c:v>0</c:v>
                </c:pt>
                <c:pt idx="7">
                  <c:v>0</c:v>
                </c:pt>
                <c:pt idx="8">
                  <c:v>76.242424242424235</c:v>
                </c:pt>
                <c:pt idx="9">
                  <c:v>64.727272727272705</c:v>
                </c:pt>
                <c:pt idx="10">
                  <c:v>70.060606060606048</c:v>
                </c:pt>
                <c:pt idx="11">
                  <c:v>67.333333333333343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CD-489C-9572-4C1ADD2E7ADE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диаграмм'!$EW$39:$FI$39</c:f>
              <c:numCache>
                <c:formatCode>0.00</c:formatCode>
                <c:ptCount val="13"/>
                <c:pt idx="0">
                  <c:v>59.198717948717963</c:v>
                </c:pt>
                <c:pt idx="1">
                  <c:v>38.269230769230788</c:v>
                </c:pt>
                <c:pt idx="2">
                  <c:v>51.474358974358992</c:v>
                </c:pt>
                <c:pt idx="3">
                  <c:v>42.884615384615373</c:v>
                </c:pt>
                <c:pt idx="4">
                  <c:v>41.34615384615384</c:v>
                </c:pt>
                <c:pt idx="5">
                  <c:v>50.70512820512819</c:v>
                </c:pt>
                <c:pt idx="6">
                  <c:v>0</c:v>
                </c:pt>
                <c:pt idx="7">
                  <c:v>0</c:v>
                </c:pt>
                <c:pt idx="8">
                  <c:v>72.371794871794862</c:v>
                </c:pt>
                <c:pt idx="9">
                  <c:v>69.999999999999986</c:v>
                </c:pt>
                <c:pt idx="10">
                  <c:v>67.948717948717913</c:v>
                </c:pt>
                <c:pt idx="11">
                  <c:v>64.679487179487168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CD-489C-9572-4C1ADD2E7ADE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диаграмм'!$EW$40:$FI$40</c:f>
              <c:numCache>
                <c:formatCode>0.00</c:formatCode>
                <c:ptCount val="13"/>
                <c:pt idx="0">
                  <c:v>63.840579710144915</c:v>
                </c:pt>
                <c:pt idx="1">
                  <c:v>33.913043478260867</c:v>
                </c:pt>
                <c:pt idx="2">
                  <c:v>48.695652173913054</c:v>
                </c:pt>
                <c:pt idx="3">
                  <c:v>36.521739130434774</c:v>
                </c:pt>
                <c:pt idx="4">
                  <c:v>33.913043478260867</c:v>
                </c:pt>
                <c:pt idx="5">
                  <c:v>38.695652173913047</c:v>
                </c:pt>
                <c:pt idx="6">
                  <c:v>33.478260869565212</c:v>
                </c:pt>
                <c:pt idx="7">
                  <c:v>18.840579710144926</c:v>
                </c:pt>
                <c:pt idx="8">
                  <c:v>77.826086956521735</c:v>
                </c:pt>
                <c:pt idx="9">
                  <c:v>72.318840579710155</c:v>
                </c:pt>
                <c:pt idx="10">
                  <c:v>67.101449275362299</c:v>
                </c:pt>
                <c:pt idx="11">
                  <c:v>69.710144927536234</c:v>
                </c:pt>
                <c:pt idx="12">
                  <c:v>72.173913043478265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D-489C-9572-4C1ADD2E7ADE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диаграмм'!$EW$41:$FI$41</c:f>
              <c:numCache>
                <c:formatCode>0.00</c:formatCode>
                <c:ptCount val="13"/>
                <c:pt idx="0">
                  <c:v>61.515151515151516</c:v>
                </c:pt>
                <c:pt idx="1">
                  <c:v>36.666666666666664</c:v>
                </c:pt>
                <c:pt idx="2">
                  <c:v>44.747474747474747</c:v>
                </c:pt>
                <c:pt idx="3">
                  <c:v>47.070707070707066</c:v>
                </c:pt>
                <c:pt idx="4">
                  <c:v>38.585858585858588</c:v>
                </c:pt>
                <c:pt idx="5">
                  <c:v>45.757575757575765</c:v>
                </c:pt>
                <c:pt idx="6">
                  <c:v>35.9375</c:v>
                </c:pt>
                <c:pt idx="7">
                  <c:v>25.3125</c:v>
                </c:pt>
                <c:pt idx="8">
                  <c:v>82.828282828282838</c:v>
                </c:pt>
                <c:pt idx="9">
                  <c:v>74.545454545454533</c:v>
                </c:pt>
                <c:pt idx="10">
                  <c:v>74.343434343434339</c:v>
                </c:pt>
                <c:pt idx="11">
                  <c:v>71.212121212121218</c:v>
                </c:pt>
                <c:pt idx="12">
                  <c:v>74.895833333333343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CD-489C-9572-4C1ADD2E7ADE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диаграмм'!$EW$46:$FI$46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CD-489C-9572-4C1ADD2E7ADE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47000"/>
              </a:schemeClr>
            </a:solidFill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диаграмм'!$EW$47:$FI$47</c:f>
              <c:numCache>
                <c:formatCode>0.00</c:formatCode>
                <c:ptCount val="13"/>
                <c:pt idx="0">
                  <c:v>57.459277676835121</c:v>
                </c:pt>
                <c:pt idx="1">
                  <c:v>39.493162474897176</c:v>
                </c:pt>
                <c:pt idx="2">
                  <c:v>49.771126199356161</c:v>
                </c:pt>
                <c:pt idx="3">
                  <c:v>37.810716904147078</c:v>
                </c:pt>
                <c:pt idx="4">
                  <c:v>38.851487042172586</c:v>
                </c:pt>
                <c:pt idx="5">
                  <c:v>51.447833986803197</c:v>
                </c:pt>
                <c:pt idx="6">
                  <c:v>0</c:v>
                </c:pt>
                <c:pt idx="7">
                  <c:v>0</c:v>
                </c:pt>
                <c:pt idx="8">
                  <c:v>76.490389212966761</c:v>
                </c:pt>
                <c:pt idx="9">
                  <c:v>65.431130662076342</c:v>
                </c:pt>
                <c:pt idx="10">
                  <c:v>68.14032067833358</c:v>
                </c:pt>
                <c:pt idx="11">
                  <c:v>66.447037072455743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CD-489C-9572-4C1ADD2E7ADE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rgbClr val="92D050">
                <a:alpha val="50000"/>
              </a:srgbClr>
            </a:solidFill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диаграмм'!$EW$48:$FI$48</c:f>
              <c:numCache>
                <c:formatCode>0.00</c:formatCode>
                <c:ptCount val="13"/>
                <c:pt idx="0">
                  <c:v>57.927412069819617</c:v>
                </c:pt>
                <c:pt idx="1">
                  <c:v>38.014395197715238</c:v>
                </c:pt>
                <c:pt idx="2">
                  <c:v>50.498878107060577</c:v>
                </c:pt>
                <c:pt idx="3">
                  <c:v>40.861672057580726</c:v>
                </c:pt>
                <c:pt idx="4">
                  <c:v>39.697817408281601</c:v>
                </c:pt>
                <c:pt idx="5">
                  <c:v>50.442929160474314</c:v>
                </c:pt>
                <c:pt idx="6">
                  <c:v>0</c:v>
                </c:pt>
                <c:pt idx="7">
                  <c:v>0</c:v>
                </c:pt>
                <c:pt idx="8">
                  <c:v>76.233353731386103</c:v>
                </c:pt>
                <c:pt idx="9">
                  <c:v>66.776233353731058</c:v>
                </c:pt>
                <c:pt idx="10">
                  <c:v>68.553778010898085</c:v>
                </c:pt>
                <c:pt idx="11">
                  <c:v>66.842381327039135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CD-489C-9572-4C1ADD2E7ADE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диаграмм'!$EW$49:$FI$49</c:f>
              <c:numCache>
                <c:formatCode>0.00</c:formatCode>
                <c:ptCount val="13"/>
                <c:pt idx="0">
                  <c:v>58.892350928641427</c:v>
                </c:pt>
                <c:pt idx="1">
                  <c:v>36.703629032258014</c:v>
                </c:pt>
                <c:pt idx="2">
                  <c:v>51.404875366568838</c:v>
                </c:pt>
                <c:pt idx="3">
                  <c:v>42.919721407624522</c:v>
                </c:pt>
                <c:pt idx="4">
                  <c:v>40.032380254154269</c:v>
                </c:pt>
                <c:pt idx="5">
                  <c:v>50.977211632453404</c:v>
                </c:pt>
                <c:pt idx="6">
                  <c:v>0</c:v>
                </c:pt>
                <c:pt idx="7">
                  <c:v>0</c:v>
                </c:pt>
                <c:pt idx="8">
                  <c:v>76.376160801563699</c:v>
                </c:pt>
                <c:pt idx="9">
                  <c:v>68.757331378298844</c:v>
                </c:pt>
                <c:pt idx="10">
                  <c:v>69.134897360703405</c:v>
                </c:pt>
                <c:pt idx="11">
                  <c:v>67.495417888563139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3CD-489C-9572-4C1ADD2E7ADE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50000"/>
              </a:schemeClr>
            </a:solidFill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диаграмм'!$EW$50:$FI$50</c:f>
              <c:numCache>
                <c:formatCode>0.00</c:formatCode>
                <c:ptCount val="13"/>
                <c:pt idx="0">
                  <c:v>61.10167232993539</c:v>
                </c:pt>
                <c:pt idx="1">
                  <c:v>33.732427210340475</c:v>
                </c:pt>
                <c:pt idx="2">
                  <c:v>48.499566926510724</c:v>
                </c:pt>
                <c:pt idx="3">
                  <c:v>42.090745552668338</c:v>
                </c:pt>
                <c:pt idx="4">
                  <c:v>37.095076287560786</c:v>
                </c:pt>
                <c:pt idx="5">
                  <c:v>48.726763941634964</c:v>
                </c:pt>
                <c:pt idx="6">
                  <c:v>40.093330608352034</c:v>
                </c:pt>
                <c:pt idx="7">
                  <c:v>22.856461611826369</c:v>
                </c:pt>
                <c:pt idx="8">
                  <c:v>79.554933706443052</c:v>
                </c:pt>
                <c:pt idx="9">
                  <c:v>74.169498301019416</c:v>
                </c:pt>
                <c:pt idx="10">
                  <c:v>71.866213605170074</c:v>
                </c:pt>
                <c:pt idx="11">
                  <c:v>68.993936971150816</c:v>
                </c:pt>
                <c:pt idx="12">
                  <c:v>74.035697254581649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CD-489C-9572-4C1ADD2E7ADE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49804"/>
              </a:srgbClr>
            </a:solidFill>
          </c:spPr>
          <c:invertIfNegative val="0"/>
          <c:cat>
            <c:strRef>
              <c:f>'Для диаграмм'!$EW$35:$FI$35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диаграмм'!$EW$51:$FI$51</c:f>
              <c:numCache>
                <c:formatCode>0.00</c:formatCode>
                <c:ptCount val="13"/>
                <c:pt idx="0">
                  <c:v>62.177056015062917</c:v>
                </c:pt>
                <c:pt idx="1">
                  <c:v>34.426064151704679</c:v>
                </c:pt>
                <c:pt idx="2">
                  <c:v>48.410328827920019</c:v>
                </c:pt>
                <c:pt idx="3">
                  <c:v>42.575482482684407</c:v>
                </c:pt>
                <c:pt idx="4">
                  <c:v>37.051980364467738</c:v>
                </c:pt>
                <c:pt idx="5">
                  <c:v>48.833972160580934</c:v>
                </c:pt>
                <c:pt idx="6">
                  <c:v>39.871689871690002</c:v>
                </c:pt>
                <c:pt idx="7">
                  <c:v>24.531804531804525</c:v>
                </c:pt>
                <c:pt idx="8">
                  <c:v>79.529957635666918</c:v>
                </c:pt>
                <c:pt idx="9">
                  <c:v>74.185327146795814</c:v>
                </c:pt>
                <c:pt idx="10">
                  <c:v>72.762423508842531</c:v>
                </c:pt>
                <c:pt idx="11">
                  <c:v>69.667809831215024</c:v>
                </c:pt>
                <c:pt idx="12">
                  <c:v>74.208299208299266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CD-489C-9572-4C1ADD2E7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967552"/>
        <c:axId val="656969088"/>
      </c:barChart>
      <c:catAx>
        <c:axId val="656967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656969088"/>
        <c:crosses val="autoZero"/>
        <c:auto val="1"/>
        <c:lblAlgn val="ctr"/>
        <c:lblOffset val="100"/>
        <c:noMultiLvlLbl val="0"/>
      </c:catAx>
      <c:valAx>
        <c:axId val="656969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69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4464399048402883"/>
          <c:w val="1"/>
          <c:h val="6.591243177286146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316223299973492E-2"/>
          <c:y val="0.16050446112332684"/>
          <c:w val="0.93885267001609818"/>
          <c:h val="0.56890199853544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диаграмм'!$FJ$36:$FK$36</c:f>
              <c:numCache>
                <c:formatCode>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3-4287-A90F-6E77964F40FB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диаграмм'!$FJ$37:$FK$37</c:f>
              <c:numCache>
                <c:formatCode>0.00</c:formatCode>
                <c:ptCount val="2"/>
                <c:pt idx="0">
                  <c:v>41.314102564102548</c:v>
                </c:pt>
                <c:pt idx="1">
                  <c:v>71.891025641025635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73-4287-A90F-6E77964F40FB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диаграмм'!$FJ$38:$FK$38</c:f>
              <c:numCache>
                <c:formatCode>0.00</c:formatCode>
                <c:ptCount val="2"/>
                <c:pt idx="0">
                  <c:v>43.575757575757571</c:v>
                </c:pt>
                <c:pt idx="1">
                  <c:v>69.590909090909093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73-4287-A90F-6E77964F40FB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диаграмм'!$FJ$39:$FK$39</c:f>
              <c:numCache>
                <c:formatCode>0.00</c:formatCode>
                <c:ptCount val="2"/>
                <c:pt idx="0">
                  <c:v>47.31303418803418</c:v>
                </c:pt>
                <c:pt idx="1">
                  <c:v>68.75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73-4287-A90F-6E77964F40FB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диаграмм'!$FJ$40:$FK$40</c:f>
              <c:numCache>
                <c:formatCode>0.00</c:formatCode>
                <c:ptCount val="2"/>
                <c:pt idx="0">
                  <c:v>38.487318840579711</c:v>
                </c:pt>
                <c:pt idx="1">
                  <c:v>71.826086956521735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73-4287-A90F-6E77964F40FB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диаграмм'!$FJ$41:$FK$41</c:f>
              <c:numCache>
                <c:formatCode>0.00</c:formatCode>
                <c:ptCount val="2"/>
                <c:pt idx="0">
                  <c:v>42.081228956228962</c:v>
                </c:pt>
                <c:pt idx="1">
                  <c:v>75.590909090909108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73-4287-A90F-6E77964F40FB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диаграмм'!$FJ$46:$FK$46</c:f>
              <c:numCache>
                <c:formatCode>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73-4287-A90F-6E77964F40FB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47000"/>
              </a:schemeClr>
            </a:solidFill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диаграмм'!$FJ$47:$FK$47</c:f>
              <c:numCache>
                <c:formatCode>0.00</c:formatCode>
                <c:ptCount val="2"/>
                <c:pt idx="0">
                  <c:v>45.789629222317693</c:v>
                </c:pt>
                <c:pt idx="1">
                  <c:v>69.128255395110003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73-4287-A90F-6E77964F40FB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rgbClr val="92D050">
                <a:alpha val="50000"/>
              </a:srgbClr>
            </a:solidFill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диаграмм'!$FJ$48:$FK$48</c:f>
              <c:numCache>
                <c:formatCode>0.00</c:formatCode>
                <c:ptCount val="2"/>
                <c:pt idx="0">
                  <c:v>46.224447795553282</c:v>
                </c:pt>
                <c:pt idx="1">
                  <c:v>69.602893609581415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73-4287-A90F-6E77964F40FB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диаграмм'!$FJ$49:$FK$49</c:f>
              <c:numCache>
                <c:formatCode>0.00</c:formatCode>
                <c:ptCount val="2"/>
                <c:pt idx="0">
                  <c:v>46.800076113962263</c:v>
                </c:pt>
                <c:pt idx="1">
                  <c:v>70.440997678396982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73-4287-A90F-6E77964F40FB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50000"/>
              </a:schemeClr>
            </a:solidFill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диаграмм'!$FJ$50:$FK$50</c:f>
              <c:numCache>
                <c:formatCode>0.00</c:formatCode>
                <c:ptCount val="2"/>
                <c:pt idx="0">
                  <c:v>41.85480378439614</c:v>
                </c:pt>
                <c:pt idx="1">
                  <c:v>73.717069758145158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73-4287-A90F-6E77964F40FB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49804"/>
              </a:srgbClr>
            </a:solidFill>
          </c:spPr>
          <c:invertIfNegative val="0"/>
          <c:cat>
            <c:strRef>
              <c:f>'Для диаграмм'!$FJ$35:$FK$35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диаграмм'!$FJ$51:$FK$51</c:f>
              <c:numCache>
                <c:formatCode>0.00</c:formatCode>
                <c:ptCount val="2"/>
                <c:pt idx="0">
                  <c:v>42.285796740860313</c:v>
                </c:pt>
                <c:pt idx="1">
                  <c:v>74.063546499899147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73-4287-A90F-6E77964F4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967552"/>
        <c:axId val="656969088"/>
      </c:barChart>
      <c:catAx>
        <c:axId val="656967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ru-RU"/>
          </a:p>
        </c:txPr>
        <c:crossAx val="656969088"/>
        <c:crosses val="autoZero"/>
        <c:auto val="1"/>
        <c:lblAlgn val="ctr"/>
        <c:lblOffset val="100"/>
        <c:noMultiLvlLbl val="0"/>
      </c:catAx>
      <c:valAx>
        <c:axId val="656969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69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235414534288639"/>
          <c:y val="0.79657706579780974"/>
          <c:w val="0.81576253838280466"/>
          <c:h val="8.054155456273294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43295628786947066"/>
          <c:w val="0.93475417930412796"/>
          <c:h val="0.30878593828018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диаграмм'!$I$36:$W$36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0-44DD-979F-AF2C3B106FC8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диаграмм'!$I$37:$W$37</c:f>
              <c:numCache>
                <c:formatCode>0.00</c:formatCode>
                <c:ptCount val="15"/>
                <c:pt idx="0">
                  <c:v>0.44925213675213677</c:v>
                </c:pt>
                <c:pt idx="1">
                  <c:v>0.32793522267206476</c:v>
                </c:pt>
                <c:pt idx="2">
                  <c:v>0.11538461538461539</c:v>
                </c:pt>
                <c:pt idx="3">
                  <c:v>0.36923076923076908</c:v>
                </c:pt>
                <c:pt idx="4">
                  <c:v>0.24117647058823527</c:v>
                </c:pt>
                <c:pt idx="5">
                  <c:v>9.8461538461538475E-2</c:v>
                </c:pt>
                <c:pt idx="6">
                  <c:v>0.42307692307692307</c:v>
                </c:pt>
                <c:pt idx="7">
                  <c:v>0.25384615384615394</c:v>
                </c:pt>
                <c:pt idx="8">
                  <c:v>3.1578947368421047E-2</c:v>
                </c:pt>
                <c:pt idx="9">
                  <c:v>0.57396449704142005</c:v>
                </c:pt>
                <c:pt idx="10">
                  <c:v>0.28307692307692311</c:v>
                </c:pt>
                <c:pt idx="11">
                  <c:v>0.26923076923076922</c:v>
                </c:pt>
                <c:pt idx="12">
                  <c:v>0.27828054298642529</c:v>
                </c:pt>
                <c:pt idx="13">
                  <c:v>0.42628205128205121</c:v>
                </c:pt>
                <c:pt idx="14">
                  <c:v>0.49118589743589741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A0-44DD-979F-AF2C3B106FC8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диаграмм'!$I$38:$W$38</c:f>
              <c:numCache>
                <c:formatCode>0.00</c:formatCode>
                <c:ptCount val="15"/>
                <c:pt idx="0">
                  <c:v>0.43585858585858583</c:v>
                </c:pt>
                <c:pt idx="1">
                  <c:v>0.53971291866028681</c:v>
                </c:pt>
                <c:pt idx="2">
                  <c:v>6.545454545454546E-2</c:v>
                </c:pt>
                <c:pt idx="3">
                  <c:v>0.498181818181818</c:v>
                </c:pt>
                <c:pt idx="4">
                  <c:v>0.20577540106951864</c:v>
                </c:pt>
                <c:pt idx="5">
                  <c:v>0.17454545454545456</c:v>
                </c:pt>
                <c:pt idx="6">
                  <c:v>0.23636363636363636</c:v>
                </c:pt>
                <c:pt idx="7">
                  <c:v>0.25454545454545446</c:v>
                </c:pt>
                <c:pt idx="8">
                  <c:v>7.693779904306218E-2</c:v>
                </c:pt>
                <c:pt idx="9">
                  <c:v>0.58181818181818212</c:v>
                </c:pt>
                <c:pt idx="10">
                  <c:v>0.5992727272727274</c:v>
                </c:pt>
                <c:pt idx="11">
                  <c:v>0.10545454545454545</c:v>
                </c:pt>
                <c:pt idx="12">
                  <c:v>0.21176470588235285</c:v>
                </c:pt>
                <c:pt idx="13">
                  <c:v>0.39040404040404048</c:v>
                </c:pt>
                <c:pt idx="14">
                  <c:v>0.48257575757575771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A0-44DD-979F-AF2C3B106FC8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диаграмм'!$I$39:$W$39</c:f>
              <c:numCache>
                <c:formatCode>0.00</c:formatCode>
                <c:ptCount val="15"/>
                <c:pt idx="0">
                  <c:v>0.46901709401709396</c:v>
                </c:pt>
                <c:pt idx="1">
                  <c:v>0.40485829959514164</c:v>
                </c:pt>
                <c:pt idx="2">
                  <c:v>0.11538461538461536</c:v>
                </c:pt>
                <c:pt idx="3">
                  <c:v>0.53333333333333333</c:v>
                </c:pt>
                <c:pt idx="4">
                  <c:v>0.18823529411764708</c:v>
                </c:pt>
                <c:pt idx="5">
                  <c:v>5.53846153846154E-2</c:v>
                </c:pt>
                <c:pt idx="6">
                  <c:v>0.30769230769230771</c:v>
                </c:pt>
                <c:pt idx="7">
                  <c:v>0.29999999999999988</c:v>
                </c:pt>
                <c:pt idx="8">
                  <c:v>6.6801619433198386E-2</c:v>
                </c:pt>
                <c:pt idx="9">
                  <c:v>0.61390532544378729</c:v>
                </c:pt>
                <c:pt idx="10">
                  <c:v>0.42461538461538467</c:v>
                </c:pt>
                <c:pt idx="11">
                  <c:v>0.12307692307692308</c:v>
                </c:pt>
                <c:pt idx="12">
                  <c:v>0.31108597285067863</c:v>
                </c:pt>
                <c:pt idx="13">
                  <c:v>0.36404914529914534</c:v>
                </c:pt>
                <c:pt idx="14">
                  <c:v>0.48597756410256415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A0-44DD-979F-AF2C3B106FC8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диаграмм'!$I$40:$W$40</c:f>
              <c:numCache>
                <c:formatCode>0.00</c:formatCode>
                <c:ptCount val="15"/>
                <c:pt idx="0">
                  <c:v>0.47101449275362323</c:v>
                </c:pt>
                <c:pt idx="1">
                  <c:v>0.38901601830663618</c:v>
                </c:pt>
                <c:pt idx="2">
                  <c:v>0.15652173913043479</c:v>
                </c:pt>
                <c:pt idx="3">
                  <c:v>0.49275362318840549</c:v>
                </c:pt>
                <c:pt idx="4">
                  <c:v>9.9744245524296671E-2</c:v>
                </c:pt>
                <c:pt idx="5">
                  <c:v>0.20869565217391309</c:v>
                </c:pt>
                <c:pt idx="6">
                  <c:v>0.2608695652173913</c:v>
                </c:pt>
                <c:pt idx="7">
                  <c:v>0.38260869565217392</c:v>
                </c:pt>
                <c:pt idx="8">
                  <c:v>9.0617848970251713E-2</c:v>
                </c:pt>
                <c:pt idx="9">
                  <c:v>0.5953177257525083</c:v>
                </c:pt>
                <c:pt idx="10">
                  <c:v>0.6399999999999999</c:v>
                </c:pt>
                <c:pt idx="11">
                  <c:v>0.10434782608695652</c:v>
                </c:pt>
                <c:pt idx="12">
                  <c:v>0.28900255754475701</c:v>
                </c:pt>
                <c:pt idx="13">
                  <c:v>0.407608695652174</c:v>
                </c:pt>
                <c:pt idx="14">
                  <c:v>0.48822463768115937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A0-44DD-979F-AF2C3B106FC8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диаграмм'!$I$41:$W$41</c:f>
              <c:numCache>
                <c:formatCode>0.00</c:formatCode>
                <c:ptCount val="15"/>
                <c:pt idx="0">
                  <c:v>0.49284511784511786</c:v>
                </c:pt>
                <c:pt idx="1">
                  <c:v>0.48165869218500801</c:v>
                </c:pt>
                <c:pt idx="2">
                  <c:v>0.19999999999999996</c:v>
                </c:pt>
                <c:pt idx="3">
                  <c:v>0.62828282828282822</c:v>
                </c:pt>
                <c:pt idx="4">
                  <c:v>0.24563279857397508</c:v>
                </c:pt>
                <c:pt idx="5">
                  <c:v>0.13575757575757577</c:v>
                </c:pt>
                <c:pt idx="6">
                  <c:v>0.21212121212121213</c:v>
                </c:pt>
                <c:pt idx="7">
                  <c:v>0.24242424242424249</c:v>
                </c:pt>
                <c:pt idx="8">
                  <c:v>5.5502392344497602E-2</c:v>
                </c:pt>
                <c:pt idx="9">
                  <c:v>0.56177156177156173</c:v>
                </c:pt>
                <c:pt idx="10">
                  <c:v>0.4751515151515151</c:v>
                </c:pt>
                <c:pt idx="11">
                  <c:v>0.15151515151515152</c:v>
                </c:pt>
                <c:pt idx="12">
                  <c:v>0.29055258467023171</c:v>
                </c:pt>
                <c:pt idx="13">
                  <c:v>0.41372053872053866</c:v>
                </c:pt>
                <c:pt idx="14">
                  <c:v>0.50378787878787867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A0-44DD-979F-AF2C3B106FC8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rgbClr val="002060">
                <a:alpha val="52000"/>
              </a:srgb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диаграмм'!$I$46:$W$46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A0-44DD-979F-AF2C3B106FC8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диаграмм'!$I$47:$W$47</c:f>
              <c:numCache>
                <c:formatCode>0.00</c:formatCode>
                <c:ptCount val="15"/>
                <c:pt idx="0">
                  <c:v>0.45534224814850482</c:v>
                </c:pt>
                <c:pt idx="1">
                  <c:v>0.40622499156948705</c:v>
                </c:pt>
                <c:pt idx="2">
                  <c:v>9.2320933346086362E-2</c:v>
                </c:pt>
                <c:pt idx="3">
                  <c:v>0.43924643779285122</c:v>
                </c:pt>
                <c:pt idx="4">
                  <c:v>0.15457925735084113</c:v>
                </c:pt>
                <c:pt idx="5">
                  <c:v>8.0481973797456988E-2</c:v>
                </c:pt>
                <c:pt idx="6">
                  <c:v>0.27082337190398775</c:v>
                </c:pt>
                <c:pt idx="7">
                  <c:v>0.23532561920244702</c:v>
                </c:pt>
                <c:pt idx="8">
                  <c:v>4.8149061570441978E-2</c:v>
                </c:pt>
                <c:pt idx="9">
                  <c:v>0.58137721511538643</c:v>
                </c:pt>
                <c:pt idx="10">
                  <c:v>0.37921392368750018</c:v>
                </c:pt>
                <c:pt idx="11">
                  <c:v>0.10482930094673623</c:v>
                </c:pt>
                <c:pt idx="12">
                  <c:v>0.24842914118883547</c:v>
                </c:pt>
                <c:pt idx="13">
                  <c:v>0.4123593446176399</c:v>
                </c:pt>
                <c:pt idx="14">
                  <c:v>0.49166427592362416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A0-44DD-979F-AF2C3B106FC8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диаграмм'!$I$48:$W$48</c:f>
              <c:numCache>
                <c:formatCode>0.00</c:formatCode>
                <c:ptCount val="15"/>
                <c:pt idx="0">
                  <c:v>0.46702557527367516</c:v>
                </c:pt>
                <c:pt idx="1">
                  <c:v>0.4623333839450457</c:v>
                </c:pt>
                <c:pt idx="2">
                  <c:v>0.1412011539470179</c:v>
                </c:pt>
                <c:pt idx="3">
                  <c:v>0.49611562782292207</c:v>
                </c:pt>
                <c:pt idx="4">
                  <c:v>0.16673248895678081</c:v>
                </c:pt>
                <c:pt idx="5">
                  <c:v>0.1011836699012164</c:v>
                </c:pt>
                <c:pt idx="6">
                  <c:v>0.23358685199755225</c:v>
                </c:pt>
                <c:pt idx="7">
                  <c:v>0.26014511758019671</c:v>
                </c:pt>
                <c:pt idx="8">
                  <c:v>5.6902287189255711E-2</c:v>
                </c:pt>
                <c:pt idx="9">
                  <c:v>0.60764456279799461</c:v>
                </c:pt>
                <c:pt idx="10">
                  <c:v>0.44529766587989061</c:v>
                </c:pt>
                <c:pt idx="11">
                  <c:v>0.11635632485357217</c:v>
                </c:pt>
                <c:pt idx="12">
                  <c:v>0.2557864478075399</c:v>
                </c:pt>
                <c:pt idx="13">
                  <c:v>0.40722528193023955</c:v>
                </c:pt>
                <c:pt idx="14">
                  <c:v>0.49071160066439296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A0-44DD-979F-AF2C3B106FC8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диаграмм'!$I$49:$W$49</c:f>
              <c:numCache>
                <c:formatCode>0.00</c:formatCode>
                <c:ptCount val="15"/>
                <c:pt idx="0">
                  <c:v>0.4798641658520682</c:v>
                </c:pt>
                <c:pt idx="1">
                  <c:v>0.49692757369964602</c:v>
                </c:pt>
                <c:pt idx="2">
                  <c:v>0.19503299120233322</c:v>
                </c:pt>
                <c:pt idx="3">
                  <c:v>0.55237658846527493</c:v>
                </c:pt>
                <c:pt idx="4">
                  <c:v>0.1707413317233181</c:v>
                </c:pt>
                <c:pt idx="5">
                  <c:v>0.11093841642228862</c:v>
                </c:pt>
                <c:pt idx="6">
                  <c:v>0.21370967741935484</c:v>
                </c:pt>
                <c:pt idx="7">
                  <c:v>0.2760813782991034</c:v>
                </c:pt>
                <c:pt idx="8">
                  <c:v>6.5646704738385395E-2</c:v>
                </c:pt>
                <c:pt idx="9">
                  <c:v>0.61673105120687088</c:v>
                </c:pt>
                <c:pt idx="10">
                  <c:v>0.50935483870967813</c:v>
                </c:pt>
                <c:pt idx="11">
                  <c:v>0.13475073313783054</c:v>
                </c:pt>
                <c:pt idx="12">
                  <c:v>0.27079200448506946</c:v>
                </c:pt>
                <c:pt idx="13">
                  <c:v>0.40345873044965797</c:v>
                </c:pt>
                <c:pt idx="14">
                  <c:v>0.49595628665689417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1A0-44DD-979F-AF2C3B106FC8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диаграмм'!$I$50:$W$50</c:f>
              <c:numCache>
                <c:formatCode>0.00</c:formatCode>
                <c:ptCount val="15"/>
                <c:pt idx="0">
                  <c:v>0.47949841206387256</c:v>
                </c:pt>
                <c:pt idx="1">
                  <c:v>0.55123767844556648</c:v>
                </c:pt>
                <c:pt idx="2">
                  <c:v>0.25400759544273233</c:v>
                </c:pt>
                <c:pt idx="3">
                  <c:v>0.55973082816976283</c:v>
                </c:pt>
                <c:pt idx="4">
                  <c:v>0.17236834369965878</c:v>
                </c:pt>
                <c:pt idx="5">
                  <c:v>8.9994003597840988E-2</c:v>
                </c:pt>
                <c:pt idx="6">
                  <c:v>0.17789326404157504</c:v>
                </c:pt>
                <c:pt idx="7">
                  <c:v>0.24613232060764317</c:v>
                </c:pt>
                <c:pt idx="8">
                  <c:v>6.5771063677583452E-2</c:v>
                </c:pt>
                <c:pt idx="9">
                  <c:v>0.62600900997862985</c:v>
                </c:pt>
                <c:pt idx="10">
                  <c:v>0.53337597441535811</c:v>
                </c:pt>
                <c:pt idx="11">
                  <c:v>0.10785528682790346</c:v>
                </c:pt>
                <c:pt idx="12">
                  <c:v>0.27274223701073624</c:v>
                </c:pt>
                <c:pt idx="13">
                  <c:v>0.39379983121238415</c:v>
                </c:pt>
                <c:pt idx="14">
                  <c:v>0.49754314078219708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A0-44DD-979F-AF2C3B106FC8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диаграмм'!$I$35:$W$35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диаграмм'!$I$51:$W$51</c:f>
              <c:numCache>
                <c:formatCode>0.00</c:formatCode>
                <c:ptCount val="15"/>
                <c:pt idx="0">
                  <c:v>0.48084919193956954</c:v>
                </c:pt>
                <c:pt idx="1">
                  <c:v>0.56839344680038251</c:v>
                </c:pt>
                <c:pt idx="2">
                  <c:v>0.28444623764372984</c:v>
                </c:pt>
                <c:pt idx="3">
                  <c:v>0.56891937327684494</c:v>
                </c:pt>
                <c:pt idx="4">
                  <c:v>0.1824526219606227</c:v>
                </c:pt>
                <c:pt idx="5">
                  <c:v>8.6891264877950083E-2</c:v>
                </c:pt>
                <c:pt idx="6">
                  <c:v>0.19084123461771232</c:v>
                </c:pt>
                <c:pt idx="7">
                  <c:v>0.26128706879161706</c:v>
                </c:pt>
                <c:pt idx="8">
                  <c:v>6.8292579340221093E-2</c:v>
                </c:pt>
                <c:pt idx="9">
                  <c:v>0.61446904920780376</c:v>
                </c:pt>
                <c:pt idx="10">
                  <c:v>0.53174097236232265</c:v>
                </c:pt>
                <c:pt idx="11">
                  <c:v>0.11745007060722276</c:v>
                </c:pt>
                <c:pt idx="12">
                  <c:v>0.28208475240005182</c:v>
                </c:pt>
                <c:pt idx="13">
                  <c:v>0.39387062067110357</c:v>
                </c:pt>
                <c:pt idx="14">
                  <c:v>0.50144576692892273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A0-44DD-979F-AF2C3B106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264000"/>
        <c:axId val="657269888"/>
      </c:barChart>
      <c:catAx>
        <c:axId val="6572640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7269888"/>
        <c:crosses val="autoZero"/>
        <c:auto val="1"/>
        <c:lblAlgn val="ctr"/>
        <c:lblOffset val="100"/>
        <c:noMultiLvlLbl val="0"/>
      </c:catAx>
      <c:valAx>
        <c:axId val="657269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726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162016286425735E-2"/>
          <c:y val="0.76977999434938027"/>
          <c:w val="0.90480209973753278"/>
          <c:h val="5.3412933367728399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34976402073522722"/>
          <c:w val="0.94566347948952811"/>
          <c:h val="0.37324996621912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диаграмм'!$X$36:$AI$36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2-490A-B800-34C011ADC06F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диаграмм'!$X$37:$AI$37</c:f>
              <c:numCache>
                <c:formatCode>0.00</c:formatCode>
                <c:ptCount val="12"/>
                <c:pt idx="0">
                  <c:v>0.42307692307692307</c:v>
                </c:pt>
                <c:pt idx="1">
                  <c:v>0.38461538461538464</c:v>
                </c:pt>
                <c:pt idx="2">
                  <c:v>0.57692307692307687</c:v>
                </c:pt>
                <c:pt idx="3">
                  <c:v>-0.53846153846153844</c:v>
                </c:pt>
                <c:pt idx="4">
                  <c:v>-0.57692307692307687</c:v>
                </c:pt>
                <c:pt idx="5">
                  <c:v>-0.26923076923076922</c:v>
                </c:pt>
                <c:pt idx="6">
                  <c:v>1.9230769230769231</c:v>
                </c:pt>
                <c:pt idx="7">
                  <c:v>0</c:v>
                </c:pt>
                <c:pt idx="8">
                  <c:v>0.80769230769230771</c:v>
                </c:pt>
                <c:pt idx="9">
                  <c:v>-0.11538461538461539</c:v>
                </c:pt>
                <c:pt idx="10">
                  <c:v>-0.38461538461538464</c:v>
                </c:pt>
                <c:pt idx="11">
                  <c:v>-0.34615384615384615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2-490A-B800-34C011ADC06F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диаграмм'!$X$38:$AI$38</c:f>
              <c:numCache>
                <c:formatCode>0.00</c:formatCode>
                <c:ptCount val="12"/>
                <c:pt idx="0">
                  <c:v>0.5636363636363636</c:v>
                </c:pt>
                <c:pt idx="1">
                  <c:v>0.27272727272727271</c:v>
                </c:pt>
                <c:pt idx="2">
                  <c:v>0.81818181818181823</c:v>
                </c:pt>
                <c:pt idx="3">
                  <c:v>-0.98181818181818181</c:v>
                </c:pt>
                <c:pt idx="4">
                  <c:v>-0.83636363636363631</c:v>
                </c:pt>
                <c:pt idx="5">
                  <c:v>-0.45454545454545453</c:v>
                </c:pt>
                <c:pt idx="6">
                  <c:v>1.6545454545454545</c:v>
                </c:pt>
                <c:pt idx="7">
                  <c:v>-0.69090909090909092</c:v>
                </c:pt>
                <c:pt idx="8">
                  <c:v>0.78181818181818186</c:v>
                </c:pt>
                <c:pt idx="9">
                  <c:v>-0.45454545454545453</c:v>
                </c:pt>
                <c:pt idx="10">
                  <c:v>-0.74545454545454548</c:v>
                </c:pt>
                <c:pt idx="11">
                  <c:v>-7.2727272727272724E-2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82-490A-B800-34C011ADC06F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диаграмм'!$X$39:$AI$39</c:f>
              <c:numCache>
                <c:formatCode>0.00</c:formatCode>
                <c:ptCount val="12"/>
                <c:pt idx="0">
                  <c:v>0.59615384615384615</c:v>
                </c:pt>
                <c:pt idx="1">
                  <c:v>0.61538461538461542</c:v>
                </c:pt>
                <c:pt idx="2">
                  <c:v>0.90384615384615385</c:v>
                </c:pt>
                <c:pt idx="3">
                  <c:v>-1.1153846153846154</c:v>
                </c:pt>
                <c:pt idx="4">
                  <c:v>-1.3076923076923077</c:v>
                </c:pt>
                <c:pt idx="5">
                  <c:v>0.36538461538461536</c:v>
                </c:pt>
                <c:pt idx="6">
                  <c:v>1.5384615384615385</c:v>
                </c:pt>
                <c:pt idx="7">
                  <c:v>-0.55769230769230771</c:v>
                </c:pt>
                <c:pt idx="8">
                  <c:v>0.32692307692307693</c:v>
                </c:pt>
                <c:pt idx="9">
                  <c:v>-3.8461538461538464E-2</c:v>
                </c:pt>
                <c:pt idx="10">
                  <c:v>-0.57692307692307687</c:v>
                </c:pt>
                <c:pt idx="11">
                  <c:v>-1.9230769230769232E-2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82-490A-B800-34C011ADC06F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диаграмм'!$X$40:$AI$40</c:f>
              <c:numCache>
                <c:formatCode>0.00</c:formatCode>
                <c:ptCount val="12"/>
                <c:pt idx="0">
                  <c:v>-0.34782608695652173</c:v>
                </c:pt>
                <c:pt idx="1">
                  <c:v>0.82608695652173914</c:v>
                </c:pt>
                <c:pt idx="2">
                  <c:v>1.173913043478261</c:v>
                </c:pt>
                <c:pt idx="3">
                  <c:v>-0.60869565217391308</c:v>
                </c:pt>
                <c:pt idx="4">
                  <c:v>-0.78260869565217395</c:v>
                </c:pt>
                <c:pt idx="5">
                  <c:v>-0.34782608695652173</c:v>
                </c:pt>
                <c:pt idx="6">
                  <c:v>1.3478260869565217</c:v>
                </c:pt>
                <c:pt idx="7">
                  <c:v>-0.91304347826086951</c:v>
                </c:pt>
                <c:pt idx="8">
                  <c:v>8.6956521739130432E-2</c:v>
                </c:pt>
                <c:pt idx="9">
                  <c:v>-0.52173913043478259</c:v>
                </c:pt>
                <c:pt idx="10">
                  <c:v>-0.52173913043478259</c:v>
                </c:pt>
                <c:pt idx="11">
                  <c:v>0.43478260869565216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82-490A-B800-34C011ADC06F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диаграмм'!$X$41:$AI$41</c:f>
              <c:numCache>
                <c:formatCode>0.00</c:formatCode>
                <c:ptCount val="12"/>
                <c:pt idx="0">
                  <c:v>0.21212121212121213</c:v>
                </c:pt>
                <c:pt idx="1">
                  <c:v>0.45454545454545453</c:v>
                </c:pt>
                <c:pt idx="2">
                  <c:v>0.45454545454545453</c:v>
                </c:pt>
                <c:pt idx="3">
                  <c:v>-0.84848484848484851</c:v>
                </c:pt>
                <c:pt idx="4">
                  <c:v>-0.72727272727272729</c:v>
                </c:pt>
                <c:pt idx="5">
                  <c:v>0.39393939393939392</c:v>
                </c:pt>
                <c:pt idx="6">
                  <c:v>1.393939393939394</c:v>
                </c:pt>
                <c:pt idx="7">
                  <c:v>-0.27272727272727271</c:v>
                </c:pt>
                <c:pt idx="8">
                  <c:v>9.0909090909090912E-2</c:v>
                </c:pt>
                <c:pt idx="9">
                  <c:v>-0.27272727272727271</c:v>
                </c:pt>
                <c:pt idx="10">
                  <c:v>-0.78787878787878785</c:v>
                </c:pt>
                <c:pt idx="11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82-490A-B800-34C011ADC06F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50000"/>
                <a:alpha val="70000"/>
              </a:scheme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диаграмм'!$X$46:$AI$46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82-490A-B800-34C011ADC06F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диаграмм'!$X$47:$AI$47</c:f>
              <c:numCache>
                <c:formatCode>0.00</c:formatCode>
                <c:ptCount val="12"/>
                <c:pt idx="0">
                  <c:v>0.3137198622273249</c:v>
                </c:pt>
                <c:pt idx="1">
                  <c:v>0.80673555300420974</c:v>
                </c:pt>
                <c:pt idx="2">
                  <c:v>0.70235361653272099</c:v>
                </c:pt>
                <c:pt idx="3">
                  <c:v>-1.0106199770378874</c:v>
                </c:pt>
                <c:pt idx="4">
                  <c:v>-0.69814389590508996</c:v>
                </c:pt>
                <c:pt idx="5">
                  <c:v>-0.22330654420206658</c:v>
                </c:pt>
                <c:pt idx="6">
                  <c:v>1.8886337543053962</c:v>
                </c:pt>
                <c:pt idx="7">
                  <c:v>-0.51645618063528509</c:v>
                </c:pt>
                <c:pt idx="8">
                  <c:v>0.52181400688863377</c:v>
                </c:pt>
                <c:pt idx="9">
                  <c:v>-0.36107921928817449</c:v>
                </c:pt>
                <c:pt idx="10">
                  <c:v>-0.54056639877535395</c:v>
                </c:pt>
                <c:pt idx="11">
                  <c:v>0.27564102564102566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82-490A-B800-34C011ADC06F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диаграмм'!$X$48:$AI$48</c:f>
              <c:numCache>
                <c:formatCode>0.00</c:formatCode>
                <c:ptCount val="12"/>
                <c:pt idx="0">
                  <c:v>0.3009878485881633</c:v>
                </c:pt>
                <c:pt idx="1">
                  <c:v>0.71597167584579069</c:v>
                </c:pt>
                <c:pt idx="2">
                  <c:v>0.60328700061194163</c:v>
                </c:pt>
                <c:pt idx="3">
                  <c:v>-1.057435090479937</c:v>
                </c:pt>
                <c:pt idx="4">
                  <c:v>-0.8297053938281318</c:v>
                </c:pt>
                <c:pt idx="5">
                  <c:v>-9.3452224844829096E-2</c:v>
                </c:pt>
                <c:pt idx="6">
                  <c:v>1.7651018445668327</c:v>
                </c:pt>
                <c:pt idx="7">
                  <c:v>-0.49602237957863449</c:v>
                </c:pt>
                <c:pt idx="8">
                  <c:v>0.38054025701547339</c:v>
                </c:pt>
                <c:pt idx="9">
                  <c:v>-0.24722440772794824</c:v>
                </c:pt>
                <c:pt idx="10">
                  <c:v>-0.60669638954454064</c:v>
                </c:pt>
                <c:pt idx="11">
                  <c:v>0.41751901389981644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82-490A-B800-34C011ADC06F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диаграмм'!$X$49:$AI$49</c:f>
              <c:numCache>
                <c:formatCode>0.00</c:formatCode>
                <c:ptCount val="12"/>
                <c:pt idx="0">
                  <c:v>0.30581011730205276</c:v>
                </c:pt>
                <c:pt idx="1">
                  <c:v>0.6723790322580645</c:v>
                </c:pt>
                <c:pt idx="2">
                  <c:v>0.49477639296187681</c:v>
                </c:pt>
                <c:pt idx="3">
                  <c:v>-1.0756964809384164</c:v>
                </c:pt>
                <c:pt idx="4">
                  <c:v>-0.89726906158357767</c:v>
                </c:pt>
                <c:pt idx="5">
                  <c:v>4.3438416422287393E-2</c:v>
                </c:pt>
                <c:pt idx="6">
                  <c:v>1.6187683284457477</c:v>
                </c:pt>
                <c:pt idx="7">
                  <c:v>-0.37692448680351909</c:v>
                </c:pt>
                <c:pt idx="8">
                  <c:v>0.19244868035190615</c:v>
                </c:pt>
                <c:pt idx="9">
                  <c:v>-0.20069648093841641</c:v>
                </c:pt>
                <c:pt idx="10">
                  <c:v>-0.65515029325513197</c:v>
                </c:pt>
                <c:pt idx="11">
                  <c:v>0.54710410557184752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F82-490A-B800-34C011ADC06F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диаграмм'!$X$50:$AI$50</c:f>
              <c:numCache>
                <c:formatCode>0.00</c:formatCode>
                <c:ptCount val="12"/>
                <c:pt idx="0">
                  <c:v>0.38576853887667401</c:v>
                </c:pt>
                <c:pt idx="1">
                  <c:v>0.56566060363781734</c:v>
                </c:pt>
                <c:pt idx="2">
                  <c:v>0.439736158305017</c:v>
                </c:pt>
                <c:pt idx="3">
                  <c:v>-1.3280031980811513</c:v>
                </c:pt>
                <c:pt idx="4">
                  <c:v>-0.87167699380371777</c:v>
                </c:pt>
                <c:pt idx="5">
                  <c:v>0.21806915850489705</c:v>
                </c:pt>
                <c:pt idx="6">
                  <c:v>1.6837897261643013</c:v>
                </c:pt>
                <c:pt idx="7">
                  <c:v>-0.38057165700579654</c:v>
                </c:pt>
                <c:pt idx="8">
                  <c:v>0.10513691784929043</c:v>
                </c:pt>
                <c:pt idx="9">
                  <c:v>-0.24665200879472315</c:v>
                </c:pt>
                <c:pt idx="10">
                  <c:v>-0.84449330401758949</c:v>
                </c:pt>
                <c:pt idx="11">
                  <c:v>0.59364381371177288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82-490A-B800-34C011ADC06F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диаграмм'!$X$34:$AI$35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диаграмм'!$X$51:$AI$51</c:f>
              <c:numCache>
                <c:formatCode>0.00</c:formatCode>
                <c:ptCount val="12"/>
                <c:pt idx="0">
                  <c:v>0.44805325801896306</c:v>
                </c:pt>
                <c:pt idx="1">
                  <c:v>0.52087956425257209</c:v>
                </c:pt>
                <c:pt idx="2">
                  <c:v>0.42727456122654833</c:v>
                </c:pt>
                <c:pt idx="3">
                  <c:v>-1.3096631026830745</c:v>
                </c:pt>
                <c:pt idx="4">
                  <c:v>-0.82489408916683482</c:v>
                </c:pt>
                <c:pt idx="5">
                  <c:v>0.28444623764373611</c:v>
                </c:pt>
                <c:pt idx="6">
                  <c:v>1.6606818640306638</c:v>
                </c:pt>
                <c:pt idx="7">
                  <c:v>-0.28827920112971556</c:v>
                </c:pt>
                <c:pt idx="8">
                  <c:v>-9.0780714141617917E-3</c:v>
                </c:pt>
                <c:pt idx="9">
                  <c:v>-0.30058503126891267</c:v>
                </c:pt>
                <c:pt idx="10">
                  <c:v>-0.8374016542263466</c:v>
                </c:pt>
                <c:pt idx="11">
                  <c:v>0.57897922130320756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F82-490A-B800-34C011ADC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387904"/>
        <c:axId val="657389440"/>
      </c:barChart>
      <c:catAx>
        <c:axId val="6573879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7389440"/>
        <c:crosses val="autoZero"/>
        <c:auto val="1"/>
        <c:lblAlgn val="ctr"/>
        <c:lblOffset val="100"/>
        <c:noMultiLvlLbl val="0"/>
      </c:catAx>
      <c:valAx>
        <c:axId val="657389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738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094017094017094"/>
          <c:y val="0.73648572399588896"/>
          <c:w val="0.6846311595665926"/>
          <c:h val="6.1746205281282128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8.9675826403134859E-2"/>
          <c:w val="0.94292071787054899"/>
          <c:h val="0.54597778241838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диаграмм'!$AJ$36:$AL$36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3-4175-A146-1F5B9F916B27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диаграмм'!$AJ$37:$AL$37</c:f>
              <c:numCache>
                <c:formatCode>0.00</c:formatCode>
                <c:ptCount val="3"/>
                <c:pt idx="0">
                  <c:v>-3</c:v>
                </c:pt>
                <c:pt idx="1">
                  <c:v>1.3461538461538463</c:v>
                </c:pt>
                <c:pt idx="2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A3-4175-A146-1F5B9F916B27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диаграмм'!$AJ$38:$AL$38</c:f>
              <c:numCache>
                <c:formatCode>0.00</c:formatCode>
                <c:ptCount val="3"/>
                <c:pt idx="0">
                  <c:v>-3.6545454545454548</c:v>
                </c:pt>
                <c:pt idx="1">
                  <c:v>1.1636363636363636</c:v>
                </c:pt>
                <c:pt idx="2">
                  <c:v>-2.1272727272727274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A3-4175-A146-1F5B9F916B27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диаграмм'!$AJ$39:$AL$39</c:f>
              <c:numCache>
                <c:formatCode>0.00</c:formatCode>
                <c:ptCount val="3"/>
                <c:pt idx="0">
                  <c:v>-3.2884615384615383</c:v>
                </c:pt>
                <c:pt idx="1">
                  <c:v>1.9423076923076923</c:v>
                </c:pt>
                <c:pt idx="2">
                  <c:v>-0.88461538461538458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A3-4175-A146-1F5B9F916B27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диаграмм'!$AJ$40:$AL$40</c:f>
              <c:numCache>
                <c:formatCode>0.00</c:formatCode>
                <c:ptCount val="3"/>
                <c:pt idx="0">
                  <c:v>-2.1304347826086958</c:v>
                </c:pt>
                <c:pt idx="1">
                  <c:v>1.2173913043478262</c:v>
                </c:pt>
                <c:pt idx="2">
                  <c:v>-1.173913043478261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A3-4175-A146-1F5B9F916B27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диаграмм'!$AJ$41:$AL$41</c:f>
              <c:numCache>
                <c:formatCode>0.00</c:formatCode>
                <c:ptCount val="3"/>
                <c:pt idx="0">
                  <c:v>-2.7272727272727271</c:v>
                </c:pt>
                <c:pt idx="1">
                  <c:v>1.696969696969697</c:v>
                </c:pt>
                <c:pt idx="2">
                  <c:v>0.51515151515151514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A3-4175-A146-1F5B9F916B27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диаграмм'!$AJ$46:$AL$46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A3-4175-A146-1F5B9F916B27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диаграмм'!$AJ$47:$AL$47</c:f>
              <c:numCache>
                <c:formatCode>0.00</c:formatCode>
                <c:ptCount val="3"/>
                <c:pt idx="0">
                  <c:v>-3.574052812858783</c:v>
                </c:pt>
                <c:pt idx="1">
                  <c:v>1.5289896670493686</c:v>
                </c:pt>
                <c:pt idx="2">
                  <c:v>-1.1718331419823957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A3-4175-A146-1F5B9F916B27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диаграмм'!$AJ$48:$AL$48</c:f>
              <c:numCache>
                <c:formatCode>0.00</c:formatCode>
                <c:ptCount val="3"/>
                <c:pt idx="0">
                  <c:v>-3.3707491913628815</c:v>
                </c:pt>
                <c:pt idx="1">
                  <c:v>1.6563510796398286</c:v>
                </c:pt>
                <c:pt idx="2">
                  <c:v>-0.65976046857242765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A3-4175-A146-1F5B9F916B27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диаграмм'!$AJ$49:$AL$49</c:f>
              <c:numCache>
                <c:formatCode>0.00</c:formatCode>
                <c:ptCount val="3"/>
                <c:pt idx="0">
                  <c:v>-3.2009714076246336</c:v>
                </c:pt>
                <c:pt idx="1">
                  <c:v>1.8478739002932552</c:v>
                </c:pt>
                <c:pt idx="2">
                  <c:v>-9.6682551319648091E-2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A3-4175-A146-1F5B9F916B27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диаграмм'!$AJ$50:$AL$50</c:f>
              <c:numCache>
                <c:formatCode>0.00</c:formatCode>
                <c:ptCount val="3"/>
                <c:pt idx="0">
                  <c:v>-3.6442134719168497</c:v>
                </c:pt>
                <c:pt idx="1">
                  <c:v>1.9012592444533281</c:v>
                </c:pt>
                <c:pt idx="2">
                  <c:v>0.26683989606236258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A3-4175-A146-1F5B9F916B27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диаграмм'!$AJ$34:$AL$35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диаграмм'!$AJ$51:$AL$51</c:f>
              <c:numCache>
                <c:formatCode>0.00</c:formatCode>
                <c:ptCount val="3"/>
                <c:pt idx="0">
                  <c:v>-3.7189832560016138</c:v>
                </c:pt>
                <c:pt idx="1">
                  <c:v>1.8948961065160379</c:v>
                </c:pt>
                <c:pt idx="2">
                  <c:v>0.44522896913455717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AA3-4175-A146-1F5B9F916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704064"/>
        <c:axId val="657705600"/>
      </c:barChart>
      <c:catAx>
        <c:axId val="657704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high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657705600"/>
        <c:crosses val="autoZero"/>
        <c:auto val="1"/>
        <c:lblAlgn val="ctr"/>
        <c:lblOffset val="100"/>
        <c:noMultiLvlLbl val="0"/>
      </c:catAx>
      <c:valAx>
        <c:axId val="657705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7704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735042735042734"/>
          <c:y val="0.64912861711318848"/>
          <c:w val="0.69830637324180633"/>
          <c:h val="5.9659734420872898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414714011943721E-2"/>
          <c:y val="7.2967803774996357E-2"/>
          <c:w val="0.80498145717390224"/>
          <c:h val="0.53358699331530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диаграмм'!$AM$36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B-430B-A005-913CFC887461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диаграмм'!$AM$37</c:f>
              <c:numCache>
                <c:formatCode>0.00</c:formatCode>
                <c:ptCount val="1"/>
                <c:pt idx="0">
                  <c:v>-3.6538461538461537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B-430B-A005-913CFC887461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5B-430B-A005-913CFC88746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диаграмм'!$AM$38</c:f>
              <c:numCache>
                <c:formatCode>0.00</c:formatCode>
                <c:ptCount val="1"/>
                <c:pt idx="0">
                  <c:v>-4.6181818181818182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5B-430B-A005-913CFC887461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диаграмм'!$AM$39</c:f>
              <c:numCache>
                <c:formatCode>0.00</c:formatCode>
                <c:ptCount val="1"/>
                <c:pt idx="0">
                  <c:v>-2.2307692307692308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5B-430B-A005-913CFC887461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диаграмм'!$AM$40</c:f>
              <c:numCache>
                <c:formatCode>0.00</c:formatCode>
                <c:ptCount val="1"/>
                <c:pt idx="0">
                  <c:v>-2.0869565217391304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5B-430B-A005-913CFC887461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диаграмм'!$AM$41</c:f>
              <c:numCache>
                <c:formatCode>0.00</c:formatCode>
                <c:ptCount val="1"/>
                <c:pt idx="0">
                  <c:v>-0.51515151515151514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5B-430B-A005-913CFC887461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5B-430B-A005-913CFC887461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диаграмм'!$AM$47</c:f>
              <c:numCache>
                <c:formatCode>0.00</c:formatCode>
                <c:ptCount val="1"/>
                <c:pt idx="0">
                  <c:v>-3.215358133307832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5B-430B-A005-913CFC887461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диаграмм'!$AM$48</c:f>
              <c:numCache>
                <c:formatCode>0.00</c:formatCode>
                <c:ptCount val="1"/>
                <c:pt idx="0">
                  <c:v>-2.3741585802954805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5B-430B-A005-913CFC887461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диаграмм'!$AM$49</c:f>
              <c:numCache>
                <c:formatCode>0.00</c:formatCode>
                <c:ptCount val="1"/>
                <c:pt idx="0">
                  <c:v>-1.4497800586510263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5B-430B-A005-913CFC887461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диаграмм'!$AM$50</c:f>
              <c:numCache>
                <c:formatCode>0.00</c:formatCode>
                <c:ptCount val="1"/>
                <c:pt idx="0">
                  <c:v>-1.4761143314011593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5B-430B-A005-913CFC887461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диаграмм'!$AM$35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диаграмм'!$AM$51</c:f>
              <c:numCache>
                <c:formatCode>0.00</c:formatCode>
                <c:ptCount val="1"/>
                <c:pt idx="0">
                  <c:v>-1.3788581803510187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5B-430B-A005-913CFC887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828480"/>
        <c:axId val="657830272"/>
      </c:barChart>
      <c:catAx>
        <c:axId val="6578284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657830272"/>
        <c:crosses val="autoZero"/>
        <c:auto val="1"/>
        <c:lblAlgn val="ctr"/>
        <c:lblOffset val="100"/>
        <c:noMultiLvlLbl val="0"/>
      </c:catAx>
      <c:valAx>
        <c:axId val="657830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782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4271815991751"/>
          <c:y val="0.18535220050907769"/>
          <c:w val="9.6596971532404596E-2"/>
          <c:h val="0.4212197968233690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7.0791782852416454E-2"/>
          <c:w val="0.94155455429989232"/>
          <c:h val="0.22228489769512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диаграмм'!$AN$36:$AW$36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D-4A20-A986-A50A3729AABB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диаграмм'!$AN$37:$AW$37</c:f>
              <c:numCache>
                <c:formatCode>0.00</c:formatCode>
                <c:ptCount val="10"/>
                <c:pt idx="0">
                  <c:v>0.15384615384615385</c:v>
                </c:pt>
                <c:pt idx="1">
                  <c:v>0.23076923076923078</c:v>
                </c:pt>
                <c:pt idx="2">
                  <c:v>0.23076923076923078</c:v>
                </c:pt>
                <c:pt idx="3">
                  <c:v>0.34615384615384615</c:v>
                </c:pt>
                <c:pt idx="4">
                  <c:v>0.46153846153846156</c:v>
                </c:pt>
                <c:pt idx="5">
                  <c:v>0.23076923076923078</c:v>
                </c:pt>
                <c:pt idx="6">
                  <c:v>0.19230769230769232</c:v>
                </c:pt>
                <c:pt idx="7">
                  <c:v>0.53846153846153844</c:v>
                </c:pt>
                <c:pt idx="8">
                  <c:v>0.34615384615384615</c:v>
                </c:pt>
                <c:pt idx="9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D-4A20-A986-A50A3729AABB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диаграмм'!$AN$38:$AW$38</c:f>
              <c:numCache>
                <c:formatCode>0.00</c:formatCode>
                <c:ptCount val="10"/>
                <c:pt idx="0">
                  <c:v>0.32727272727272727</c:v>
                </c:pt>
                <c:pt idx="1">
                  <c:v>0.18181818181818182</c:v>
                </c:pt>
                <c:pt idx="2">
                  <c:v>0.36363636363636365</c:v>
                </c:pt>
                <c:pt idx="3">
                  <c:v>0.70909090909090911</c:v>
                </c:pt>
                <c:pt idx="4">
                  <c:v>0.70909090909090911</c:v>
                </c:pt>
                <c:pt idx="5">
                  <c:v>0.47272727272727272</c:v>
                </c:pt>
                <c:pt idx="6">
                  <c:v>0.14545454545454545</c:v>
                </c:pt>
                <c:pt idx="7">
                  <c:v>0.52727272727272723</c:v>
                </c:pt>
                <c:pt idx="8">
                  <c:v>0.45454545454545453</c:v>
                </c:pt>
                <c:pt idx="9">
                  <c:v>0.49090909090909091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D-4A20-A986-A50A3729AABB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диаграмм'!$AN$39:$AW$39</c:f>
              <c:numCache>
                <c:formatCode>0.00</c:formatCode>
                <c:ptCount val="10"/>
                <c:pt idx="0">
                  <c:v>0.36538461538461536</c:v>
                </c:pt>
                <c:pt idx="1">
                  <c:v>0.19230769230769232</c:v>
                </c:pt>
                <c:pt idx="2">
                  <c:v>0.25</c:v>
                </c:pt>
                <c:pt idx="3">
                  <c:v>0.46153846153846156</c:v>
                </c:pt>
                <c:pt idx="4">
                  <c:v>0.48076923076923078</c:v>
                </c:pt>
                <c:pt idx="5">
                  <c:v>0.34615384615384615</c:v>
                </c:pt>
                <c:pt idx="6">
                  <c:v>0.19230769230769232</c:v>
                </c:pt>
                <c:pt idx="7">
                  <c:v>0.57692307692307687</c:v>
                </c:pt>
                <c:pt idx="8">
                  <c:v>0.44230769230769229</c:v>
                </c:pt>
                <c:pt idx="9">
                  <c:v>0.53846153846153844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0D-4A20-A986-A50A3729AABB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диаграмм'!$AN$40:$AW$40</c:f>
              <c:numCache>
                <c:formatCode>0.00</c:formatCode>
                <c:ptCount val="10"/>
                <c:pt idx="0">
                  <c:v>0.17391304347826086</c:v>
                </c:pt>
                <c:pt idx="1">
                  <c:v>8.6956521739130432E-2</c:v>
                </c:pt>
                <c:pt idx="2">
                  <c:v>0.2608695652173913</c:v>
                </c:pt>
                <c:pt idx="3">
                  <c:v>0.60869565217391308</c:v>
                </c:pt>
                <c:pt idx="4">
                  <c:v>0.39130434782608697</c:v>
                </c:pt>
                <c:pt idx="5">
                  <c:v>0.17391304347826086</c:v>
                </c:pt>
                <c:pt idx="6">
                  <c:v>8.6956521739130432E-2</c:v>
                </c:pt>
                <c:pt idx="7">
                  <c:v>0.47826086956521741</c:v>
                </c:pt>
                <c:pt idx="8">
                  <c:v>0.39130434782608697</c:v>
                </c:pt>
                <c:pt idx="9">
                  <c:v>0.43478260869565216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0D-4A20-A986-A50A3729AABB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диаграмм'!$AN$41:$AW$41</c:f>
              <c:numCache>
                <c:formatCode>0.00</c:formatCode>
                <c:ptCount val="10"/>
                <c:pt idx="0">
                  <c:v>0.48484848484848486</c:v>
                </c:pt>
                <c:pt idx="1">
                  <c:v>0.30303030303030304</c:v>
                </c:pt>
                <c:pt idx="2">
                  <c:v>0.33333333333333331</c:v>
                </c:pt>
                <c:pt idx="3">
                  <c:v>0.5757575757575758</c:v>
                </c:pt>
                <c:pt idx="4">
                  <c:v>0.5757575757575758</c:v>
                </c:pt>
                <c:pt idx="5">
                  <c:v>0.30303030303030304</c:v>
                </c:pt>
                <c:pt idx="6">
                  <c:v>0.33333333333333331</c:v>
                </c:pt>
                <c:pt idx="7">
                  <c:v>0.5757575757575758</c:v>
                </c:pt>
                <c:pt idx="8">
                  <c:v>0.42424242424242425</c:v>
                </c:pt>
                <c:pt idx="9">
                  <c:v>0.51515151515151514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0D-4A20-A986-A50A3729AABB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диаграмм'!$AN$46:$AW$46</c:f>
              <c:numCache>
                <c:formatCode>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0D-4A20-A986-A50A3729AABB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диаграмм'!$AN$47:$AW$47</c:f>
              <c:numCache>
                <c:formatCode>0.00</c:formatCode>
                <c:ptCount val="10"/>
                <c:pt idx="0">
                  <c:v>0.29540021038538777</c:v>
                </c:pt>
                <c:pt idx="1">
                  <c:v>0.16419623218896434</c:v>
                </c:pt>
                <c:pt idx="2">
                  <c:v>0.20445634503203597</c:v>
                </c:pt>
                <c:pt idx="3">
                  <c:v>0.55465238596155686</c:v>
                </c:pt>
                <c:pt idx="4">
                  <c:v>0.51859998087405568</c:v>
                </c:pt>
                <c:pt idx="5">
                  <c:v>0.30754518504351153</c:v>
                </c:pt>
                <c:pt idx="6">
                  <c:v>0.16017978387682891</c:v>
                </c:pt>
                <c:pt idx="7">
                  <c:v>0.44850339485512097</c:v>
                </c:pt>
                <c:pt idx="8">
                  <c:v>0.39657645596251317</c:v>
                </c:pt>
                <c:pt idx="9">
                  <c:v>0.44458257626470304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D-4A20-A986-A50A3729AABB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диаграмм'!$AN$48:$AW$48</c:f>
              <c:numCache>
                <c:formatCode>0.00</c:formatCode>
                <c:ptCount val="10"/>
                <c:pt idx="0">
                  <c:v>0.35816067838097737</c:v>
                </c:pt>
                <c:pt idx="1">
                  <c:v>0.21146953405017921</c:v>
                </c:pt>
                <c:pt idx="2">
                  <c:v>0.27117755048518227</c:v>
                </c:pt>
                <c:pt idx="3">
                  <c:v>0.60293731969577757</c:v>
                </c:pt>
                <c:pt idx="4">
                  <c:v>0.59253431243989862</c:v>
                </c:pt>
                <c:pt idx="5">
                  <c:v>0.31637380889937933</c:v>
                </c:pt>
                <c:pt idx="6">
                  <c:v>0.2075356237433342</c:v>
                </c:pt>
                <c:pt idx="7">
                  <c:v>0.49305009179124049</c:v>
                </c:pt>
                <c:pt idx="8">
                  <c:v>0.45248710551621646</c:v>
                </c:pt>
                <c:pt idx="9">
                  <c:v>0.4871929364454935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D-4A20-A986-A50A3729AABB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диаграмм'!$AN$49:$AW$49</c:f>
              <c:numCache>
                <c:formatCode>0.00</c:formatCode>
                <c:ptCount val="10"/>
                <c:pt idx="0">
                  <c:v>0.41284824046920821</c:v>
                </c:pt>
                <c:pt idx="1">
                  <c:v>0.25659824046920821</c:v>
                </c:pt>
                <c:pt idx="2">
                  <c:v>0.32001466275659823</c:v>
                </c:pt>
                <c:pt idx="3">
                  <c:v>0.61748533724340171</c:v>
                </c:pt>
                <c:pt idx="4">
                  <c:v>0.63902126099706746</c:v>
                </c:pt>
                <c:pt idx="5">
                  <c:v>0.31259164222873903</c:v>
                </c:pt>
                <c:pt idx="6">
                  <c:v>0.2595307917888563</c:v>
                </c:pt>
                <c:pt idx="7">
                  <c:v>0.53464076246334313</c:v>
                </c:pt>
                <c:pt idx="8">
                  <c:v>0.47397360703812319</c:v>
                </c:pt>
                <c:pt idx="9">
                  <c:v>0.52446847507331373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D-4A20-A986-A50A3729AABB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диаграмм'!$AN$50:$AW$50</c:f>
              <c:numCache>
                <c:formatCode>0.00</c:formatCode>
                <c:ptCount val="10"/>
                <c:pt idx="0">
                  <c:v>0.46851888866679992</c:v>
                </c:pt>
                <c:pt idx="1">
                  <c:v>0.33499900059964022</c:v>
                </c:pt>
                <c:pt idx="2">
                  <c:v>0.40215870477713372</c:v>
                </c:pt>
                <c:pt idx="3">
                  <c:v>0.65460723565860479</c:v>
                </c:pt>
                <c:pt idx="4">
                  <c:v>0.70037977213671798</c:v>
                </c:pt>
                <c:pt idx="5">
                  <c:v>0.31401159304417348</c:v>
                </c:pt>
                <c:pt idx="6">
                  <c:v>0.32680391764941036</c:v>
                </c:pt>
                <c:pt idx="7">
                  <c:v>0.59044573256046373</c:v>
                </c:pt>
                <c:pt idx="8">
                  <c:v>0.5130921447131721</c:v>
                </c:pt>
                <c:pt idx="9">
                  <c:v>0.57745352788327009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0D-4A20-A986-A50A3729AABB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диаграмм'!$AN$34:$AW$35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диаграмм'!$AN$51:$AW$51</c:f>
              <c:numCache>
                <c:formatCode>0.00</c:formatCode>
                <c:ptCount val="10"/>
                <c:pt idx="0">
                  <c:v>0.49344361508977203</c:v>
                </c:pt>
                <c:pt idx="1">
                  <c:v>0.39297962477304821</c:v>
                </c:pt>
                <c:pt idx="2">
                  <c:v>0.43413354851724834</c:v>
                </c:pt>
                <c:pt idx="3">
                  <c:v>0.66451482751664315</c:v>
                </c:pt>
                <c:pt idx="4">
                  <c:v>0.71454508775469039</c:v>
                </c:pt>
                <c:pt idx="5">
                  <c:v>0.31531168045188623</c:v>
                </c:pt>
                <c:pt idx="6">
                  <c:v>0.37805124066975992</c:v>
                </c:pt>
                <c:pt idx="7">
                  <c:v>0.6086342545894694</c:v>
                </c:pt>
                <c:pt idx="8">
                  <c:v>0.51281016743998387</c:v>
                </c:pt>
                <c:pt idx="9">
                  <c:v>0.57393584829533995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B0D-4A20-A986-A50A3729A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326208"/>
        <c:axId val="655332096"/>
      </c:barChart>
      <c:catAx>
        <c:axId val="655326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5332096"/>
        <c:crosses val="autoZero"/>
        <c:auto val="1"/>
        <c:lblAlgn val="ctr"/>
        <c:lblOffset val="100"/>
        <c:noMultiLvlLbl val="0"/>
      </c:catAx>
      <c:valAx>
        <c:axId val="655332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532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888888888888892E-2"/>
          <c:y val="1.4986426228702683E-4"/>
          <c:w val="0.82905982905982911"/>
          <c:h val="5.51251530376175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2.3091093727712703E-2"/>
          <c:w val="0.67674396965180572"/>
          <c:h val="0.42212147806450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диаграмм'!$EU$7:$FG$7</c:f>
              <c:numCache>
                <c:formatCode>0.00</c:formatCode>
                <c:ptCount val="13"/>
                <c:pt idx="0">
                  <c:v>53.798631923631923</c:v>
                </c:pt>
                <c:pt idx="1">
                  <c:v>41.120990120990108</c:v>
                </c:pt>
                <c:pt idx="2">
                  <c:v>52.213536463536464</c:v>
                </c:pt>
                <c:pt idx="3">
                  <c:v>43.147408147408143</c:v>
                </c:pt>
                <c:pt idx="4">
                  <c:v>41.993270618270614</c:v>
                </c:pt>
                <c:pt idx="5">
                  <c:v>52.938714063714059</c:v>
                </c:pt>
                <c:pt idx="6">
                  <c:v>47.437417654808961</c:v>
                </c:pt>
                <c:pt idx="7">
                  <c:v>20.221783047870005</c:v>
                </c:pt>
                <c:pt idx="8">
                  <c:v>73.875513375513378</c:v>
                </c:pt>
                <c:pt idx="9">
                  <c:v>62.734723609723602</c:v>
                </c:pt>
                <c:pt idx="10">
                  <c:v>66.798840048840063</c:v>
                </c:pt>
                <c:pt idx="11">
                  <c:v>64.66179653679653</c:v>
                </c:pt>
                <c:pt idx="12">
                  <c:v>70.98814229249011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A-4E1C-AB1C-1DB7F241B3F8}"/>
            </c:ext>
          </c:extLst>
        </c:ser>
        <c:ser>
          <c:idx val="2"/>
          <c:order val="1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6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диаграмм'!$EU$8:$FG$8</c:f>
              <c:numCache>
                <c:formatCode>0.00</c:formatCode>
                <c:ptCount val="13"/>
                <c:pt idx="0">
                  <c:v>59.290889619945915</c:v>
                </c:pt>
                <c:pt idx="1">
                  <c:v>39.994093011477119</c:v>
                </c:pt>
                <c:pt idx="2">
                  <c:v>49.049781160708314</c:v>
                </c:pt>
                <c:pt idx="3">
                  <c:v>37.822614747283623</c:v>
                </c:pt>
                <c:pt idx="4">
                  <c:v>36.471347820685573</c:v>
                </c:pt>
                <c:pt idx="5">
                  <c:v>48.719210792886294</c:v>
                </c:pt>
                <c:pt idx="6">
                  <c:v>37.557131599684787</c:v>
                </c:pt>
                <c:pt idx="7">
                  <c:v>19.271382675637994</c:v>
                </c:pt>
                <c:pt idx="8">
                  <c:v>79.289877249314344</c:v>
                </c:pt>
                <c:pt idx="9">
                  <c:v>72.773244507516026</c:v>
                </c:pt>
                <c:pt idx="10">
                  <c:v>71.128222862494383</c:v>
                </c:pt>
                <c:pt idx="11">
                  <c:v>67.795588333667794</c:v>
                </c:pt>
                <c:pt idx="12">
                  <c:v>75.215493726132024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A-4E1C-AB1C-1DB7F241B3F8}"/>
            </c:ext>
          </c:extLst>
        </c:ser>
        <c:ser>
          <c:idx val="3"/>
          <c:order val="2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диаграмм'!$EU$9:$FG$9</c:f>
              <c:numCache>
                <c:formatCode>0.00</c:formatCode>
                <c:ptCount val="13"/>
                <c:pt idx="0">
                  <c:v>59.989177489177493</c:v>
                </c:pt>
                <c:pt idx="1">
                  <c:v>41.596801346801335</c:v>
                </c:pt>
                <c:pt idx="2">
                  <c:v>48.460076960076947</c:v>
                </c:pt>
                <c:pt idx="3">
                  <c:v>38.173400673400678</c:v>
                </c:pt>
                <c:pt idx="4">
                  <c:v>39.451779701779699</c:v>
                </c:pt>
                <c:pt idx="5">
                  <c:v>45.454304954304959</c:v>
                </c:pt>
                <c:pt idx="6">
                  <c:v>28.79227053140097</c:v>
                </c:pt>
                <c:pt idx="7">
                  <c:v>20.410628019323671</c:v>
                </c:pt>
                <c:pt idx="8">
                  <c:v>78.530182780182784</c:v>
                </c:pt>
                <c:pt idx="9">
                  <c:v>71.028258778258774</c:v>
                </c:pt>
                <c:pt idx="10">
                  <c:v>70.914502164502153</c:v>
                </c:pt>
                <c:pt idx="11">
                  <c:v>68.096440596440587</c:v>
                </c:pt>
                <c:pt idx="12">
                  <c:v>79.380032206119168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EA-4E1C-AB1C-1DB7F241B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915712"/>
        <c:axId val="642917888"/>
      </c:barChart>
      <c:lineChart>
        <c:grouping val="standard"/>
        <c:varyColors val="0"/>
        <c:ser>
          <c:idx val="1"/>
          <c:order val="3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диаграмм'!$EU$10:$FG$10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EA-4E1C-AB1C-1DB7F241B3F8}"/>
            </c:ext>
          </c:extLst>
        </c:ser>
        <c:ser>
          <c:idx val="4"/>
          <c:order val="4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диаграмм'!$EU$11:$FG$11</c:f>
              <c:numCache>
                <c:formatCode>0.00</c:formatCode>
                <c:ptCount val="13"/>
                <c:pt idx="0">
                  <c:v>59.437877385594994</c:v>
                </c:pt>
                <c:pt idx="1">
                  <c:v>38.906743966540233</c:v>
                </c:pt>
                <c:pt idx="2">
                  <c:v>50.0841592060682</c:v>
                </c:pt>
                <c:pt idx="3">
                  <c:v>40.16356266310423</c:v>
                </c:pt>
                <c:pt idx="4">
                  <c:v>38.970651649004793</c:v>
                </c:pt>
                <c:pt idx="5">
                  <c:v>49.291674453518318</c:v>
                </c:pt>
                <c:pt idx="6">
                  <c:v>39.932053066297613</c:v>
                </c:pt>
                <c:pt idx="7">
                  <c:v>24.487256251176273</c:v>
                </c:pt>
                <c:pt idx="8">
                  <c:v>76.957605208460265</c:v>
                </c:pt>
                <c:pt idx="9">
                  <c:v>68.673664190932527</c:v>
                </c:pt>
                <c:pt idx="10">
                  <c:v>68.941139048057664</c:v>
                </c:pt>
                <c:pt idx="11">
                  <c:v>67.278766938893327</c:v>
                </c:pt>
                <c:pt idx="12">
                  <c:v>73.35719599568958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EA-4E1C-AB1C-1DB7F241B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915712"/>
        <c:axId val="642917888"/>
      </c:lineChart>
      <c:catAx>
        <c:axId val="642915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42917888"/>
        <c:crosses val="autoZero"/>
        <c:auto val="1"/>
        <c:lblAlgn val="ctr"/>
        <c:lblOffset val="100"/>
        <c:noMultiLvlLbl val="0"/>
      </c:catAx>
      <c:valAx>
        <c:axId val="642917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42915712"/>
        <c:crosses val="autoZero"/>
        <c:crossBetween val="between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9.1797294568948112E-3"/>
          <c:y val="0.89168040422404293"/>
          <c:w val="0.98214148512909782"/>
          <c:h val="3.77908325722607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217732588003263E-2"/>
          <c:y val="6.0488964169517656E-2"/>
          <c:w val="0.7680950247442343"/>
          <c:h val="0.50862931410434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диаграмм'!$AY$36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3-4EAE-B02C-FDEF424C3F2C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диаграмм'!$AY$37</c:f>
              <c:numCache>
                <c:formatCode>0.00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3-4EAE-B02C-FDEF424C3F2C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3-4EAE-B02C-FDEF424C3F2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диаграмм'!$AY$38</c:f>
              <c:numCache>
                <c:formatCode>0.00</c:formatCode>
                <c:ptCount val="1"/>
                <c:pt idx="0">
                  <c:v>0.10909090909090909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F3-4EAE-B02C-FDEF424C3F2C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диаграмм'!$AY$39</c:f>
              <c:numCache>
                <c:formatCode>0.00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F3-4EAE-B02C-FDEF424C3F2C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диаграмм'!$AY$40</c:f>
              <c:numCache>
                <c:formatCode>0.00</c:formatCode>
                <c:ptCount val="1"/>
                <c:pt idx="0">
                  <c:v>0.2608695652173913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F3-4EAE-B02C-FDEF424C3F2C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диаграмм'!$AY$41</c:f>
              <c:numCache>
                <c:formatCode>0.00</c:formatCode>
                <c:ptCount val="1"/>
                <c:pt idx="0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F3-4EAE-B02C-FDEF424C3F2C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F3-4EAE-B02C-FDEF424C3F2C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диаграмм'!$AY$47</c:f>
              <c:numCache>
                <c:formatCode>0.00</c:formatCode>
                <c:ptCount val="1"/>
                <c:pt idx="0">
                  <c:v>0.15386822224347327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F3-4EAE-B02C-FDEF424C3F2C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диаграмм'!$AY$48</c:f>
              <c:numCache>
                <c:formatCode>0.00</c:formatCode>
                <c:ptCount val="1"/>
                <c:pt idx="0">
                  <c:v>0.23533525657837223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6F3-4EAE-B02C-FDEF424C3F2C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диаграмм'!$AY$49</c:f>
              <c:numCache>
                <c:formatCode>0.00</c:formatCode>
                <c:ptCount val="1"/>
                <c:pt idx="0">
                  <c:v>0.32505498533724342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F3-4EAE-B02C-FDEF424C3F2C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диаграмм'!$AY$50</c:f>
              <c:numCache>
                <c:formatCode>0.00</c:formatCode>
                <c:ptCount val="1"/>
                <c:pt idx="0">
                  <c:v>0.42334599240455728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6F3-4EAE-B02C-FDEF424C3F2C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диаграмм'!$AY$35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диаграмм'!$AY$51</c:f>
              <c:numCache>
                <c:formatCode>0.00</c:formatCode>
                <c:ptCount val="1"/>
                <c:pt idx="0">
                  <c:v>0.47407706273956024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6F3-4EAE-B02C-FDEF424C3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133760"/>
        <c:axId val="658135296"/>
      </c:barChart>
      <c:catAx>
        <c:axId val="6581337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658135296"/>
        <c:crosses val="autoZero"/>
        <c:auto val="1"/>
        <c:lblAlgn val="ctr"/>
        <c:lblOffset val="100"/>
        <c:noMultiLvlLbl val="0"/>
      </c:catAx>
      <c:valAx>
        <c:axId val="658135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13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10391018604026"/>
          <c:y val="0.11463877607803175"/>
          <c:w val="9.6451497825690069E-2"/>
          <c:h val="0.4211038566572013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8789988171304665E-2"/>
          <c:w val="0.72704094084840554"/>
          <c:h val="0.37203035234115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диаграмм'!$BA$36:$BG$36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5-49FA-A1E2-26864C464EE2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диаграмм'!$BA$37:$BG$37</c:f>
              <c:numCache>
                <c:formatCode>0.00</c:formatCode>
                <c:ptCount val="7"/>
                <c:pt idx="0">
                  <c:v>0.69230769230769229</c:v>
                </c:pt>
                <c:pt idx="1">
                  <c:v>7.6923076923076927E-2</c:v>
                </c:pt>
                <c:pt idx="2">
                  <c:v>0.11538461538461539</c:v>
                </c:pt>
                <c:pt idx="3">
                  <c:v>7.6923076923076927E-2</c:v>
                </c:pt>
                <c:pt idx="4">
                  <c:v>0.34615384615384615</c:v>
                </c:pt>
                <c:pt idx="5">
                  <c:v>0.42307692307692307</c:v>
                </c:pt>
                <c:pt idx="6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5-49FA-A1E2-26864C464EE2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диаграмм'!$BA$38:$BG$38</c:f>
              <c:numCache>
                <c:formatCode>0.00</c:formatCode>
                <c:ptCount val="7"/>
                <c:pt idx="0">
                  <c:v>0.78181818181818186</c:v>
                </c:pt>
                <c:pt idx="1">
                  <c:v>0.2</c:v>
                </c:pt>
                <c:pt idx="2">
                  <c:v>0.2</c:v>
                </c:pt>
                <c:pt idx="3">
                  <c:v>0.12727272727272726</c:v>
                </c:pt>
                <c:pt idx="4">
                  <c:v>0.41818181818181815</c:v>
                </c:pt>
                <c:pt idx="5">
                  <c:v>0.61818181818181817</c:v>
                </c:pt>
                <c:pt idx="6">
                  <c:v>0.14545454545454545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A5-49FA-A1E2-26864C464EE2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диаграмм'!$BA$39:$BG$39</c:f>
              <c:numCache>
                <c:formatCode>0.00</c:formatCode>
                <c:ptCount val="7"/>
                <c:pt idx="0">
                  <c:v>0.67307692307692313</c:v>
                </c:pt>
                <c:pt idx="1">
                  <c:v>0.21153846153846154</c:v>
                </c:pt>
                <c:pt idx="2">
                  <c:v>0.36538461538461536</c:v>
                </c:pt>
                <c:pt idx="3">
                  <c:v>0.13461538461538461</c:v>
                </c:pt>
                <c:pt idx="4">
                  <c:v>0.48076923076923078</c:v>
                </c:pt>
                <c:pt idx="5">
                  <c:v>0.59615384615384615</c:v>
                </c:pt>
                <c:pt idx="6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A5-49FA-A1E2-26864C464EE2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диаграмм'!$BA$40:$BG$40</c:f>
              <c:numCache>
                <c:formatCode>0.00</c:formatCode>
                <c:ptCount val="7"/>
                <c:pt idx="0">
                  <c:v>0.73913043478260865</c:v>
                </c:pt>
                <c:pt idx="1">
                  <c:v>0.21739130434782608</c:v>
                </c:pt>
                <c:pt idx="2">
                  <c:v>0.34782608695652173</c:v>
                </c:pt>
                <c:pt idx="3">
                  <c:v>0.21739130434782608</c:v>
                </c:pt>
                <c:pt idx="4">
                  <c:v>0.47826086956521741</c:v>
                </c:pt>
                <c:pt idx="5">
                  <c:v>0.52173913043478259</c:v>
                </c:pt>
                <c:pt idx="6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A5-49FA-A1E2-26864C464EE2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диаграмм'!$BA$41:$BG$41</c:f>
              <c:numCache>
                <c:formatCode>0.00</c:formatCode>
                <c:ptCount val="7"/>
                <c:pt idx="0">
                  <c:v>0.81818181818181823</c:v>
                </c:pt>
                <c:pt idx="1">
                  <c:v>0.21212121212121213</c:v>
                </c:pt>
                <c:pt idx="2">
                  <c:v>0.30303030303030304</c:v>
                </c:pt>
                <c:pt idx="3">
                  <c:v>0.27272727272727271</c:v>
                </c:pt>
                <c:pt idx="4">
                  <c:v>0.60606060606060608</c:v>
                </c:pt>
                <c:pt idx="5">
                  <c:v>0.63636363636363635</c:v>
                </c:pt>
                <c:pt idx="6">
                  <c:v>0.21212121212121213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A5-49FA-A1E2-26864C464EE2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диаграмм'!$BA$46:$BG$46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A5-49FA-A1E2-26864C464EE2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диаграмм'!$BA$47:$BG$47</c:f>
              <c:numCache>
                <c:formatCode>0.00</c:formatCode>
                <c:ptCount val="7"/>
                <c:pt idx="0">
                  <c:v>0.71311083484747062</c:v>
                </c:pt>
                <c:pt idx="1">
                  <c:v>0.1639093430238118</c:v>
                </c:pt>
                <c:pt idx="2">
                  <c:v>0.17242038825667017</c:v>
                </c:pt>
                <c:pt idx="3">
                  <c:v>0.1523381466959931</c:v>
                </c:pt>
                <c:pt idx="4">
                  <c:v>0.35918523477096681</c:v>
                </c:pt>
                <c:pt idx="5">
                  <c:v>0.53189251219278955</c:v>
                </c:pt>
                <c:pt idx="6">
                  <c:v>0.12537056517165535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A5-49FA-A1E2-26864C464EE2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диаграмм'!$BA$48:$BG$48</c:f>
              <c:numCache>
                <c:formatCode>0.00</c:formatCode>
                <c:ptCount val="7"/>
                <c:pt idx="0">
                  <c:v>0.73345572165399076</c:v>
                </c:pt>
                <c:pt idx="1">
                  <c:v>0.18384474167322318</c:v>
                </c:pt>
                <c:pt idx="2">
                  <c:v>0.23314975085234724</c:v>
                </c:pt>
                <c:pt idx="3">
                  <c:v>0.16496197220036715</c:v>
                </c:pt>
                <c:pt idx="4">
                  <c:v>0.42460005245213744</c:v>
                </c:pt>
                <c:pt idx="5">
                  <c:v>0.59708016435003064</c:v>
                </c:pt>
                <c:pt idx="6">
                  <c:v>0.13759944051053413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A5-49FA-A1E2-26864C464EE2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диаграмм'!$BA$49:$BG$49</c:f>
              <c:numCache>
                <c:formatCode>0.00</c:formatCode>
                <c:ptCount val="7"/>
                <c:pt idx="0">
                  <c:v>0.7487170087976539</c:v>
                </c:pt>
                <c:pt idx="1">
                  <c:v>0.1971224340175953</c:v>
                </c:pt>
                <c:pt idx="2">
                  <c:v>0.26658724340175954</c:v>
                </c:pt>
                <c:pt idx="3">
                  <c:v>0.20537023460410558</c:v>
                </c:pt>
                <c:pt idx="4">
                  <c:v>0.48991935483870969</c:v>
                </c:pt>
                <c:pt idx="5">
                  <c:v>0.65130131964809379</c:v>
                </c:pt>
                <c:pt idx="6">
                  <c:v>0.15020161290322581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2A5-49FA-A1E2-26864C464EE2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диаграмм'!$BA$50:$BG$50</c:f>
              <c:numCache>
                <c:formatCode>0.00</c:formatCode>
                <c:ptCount val="7"/>
                <c:pt idx="0">
                  <c:v>0.81031381171297223</c:v>
                </c:pt>
                <c:pt idx="1">
                  <c:v>0.20347791325204878</c:v>
                </c:pt>
                <c:pt idx="2">
                  <c:v>0.28183090145912454</c:v>
                </c:pt>
                <c:pt idx="3">
                  <c:v>0.2260643613831701</c:v>
                </c:pt>
                <c:pt idx="4">
                  <c:v>0.50129922046771935</c:v>
                </c:pt>
                <c:pt idx="5">
                  <c:v>0.65700579652208679</c:v>
                </c:pt>
                <c:pt idx="6">
                  <c:v>0.12612432540475715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A5-49FA-A1E2-26864C464EE2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диаграмм'!$BA$34:$BG$35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диаграмм'!$BA$51:$BG$51</c:f>
              <c:numCache>
                <c:formatCode>0.00</c:formatCode>
                <c:ptCount val="7"/>
                <c:pt idx="0">
                  <c:v>0.79947548920718181</c:v>
                </c:pt>
                <c:pt idx="1">
                  <c:v>0.22332055678838006</c:v>
                </c:pt>
                <c:pt idx="2">
                  <c:v>0.30583013919709501</c:v>
                </c:pt>
                <c:pt idx="3">
                  <c:v>0.22634658059310067</c:v>
                </c:pt>
                <c:pt idx="4">
                  <c:v>0.51139802299778092</c:v>
                </c:pt>
                <c:pt idx="5">
                  <c:v>0.66290094815412548</c:v>
                </c:pt>
                <c:pt idx="6">
                  <c:v>0.1309259632842445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A5-49FA-A1E2-26864C464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269696"/>
        <c:axId val="658271232"/>
      </c:barChart>
      <c:catAx>
        <c:axId val="658269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8271232"/>
        <c:crosses val="autoZero"/>
        <c:auto val="1"/>
        <c:lblAlgn val="ctr"/>
        <c:lblOffset val="100"/>
        <c:noMultiLvlLbl val="0"/>
      </c:catAx>
      <c:valAx>
        <c:axId val="658271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26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63414263267264"/>
          <c:y val="0.60573767986229277"/>
          <c:w val="0.14787533053316879"/>
          <c:h val="0.3674814637004221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2.710921457495713E-2"/>
          <c:w val="0.73806818763039239"/>
          <c:h val="0.34706630469943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диаграмм'!$BI$36:$BQ$36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1-409A-BB76-D9F3334B787C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диаграмм'!$BI$37:$BQ$37</c:f>
              <c:numCache>
                <c:formatCode>0.00</c:formatCode>
                <c:ptCount val="9"/>
                <c:pt idx="0">
                  <c:v>0.11538461538461539</c:v>
                </c:pt>
                <c:pt idx="1">
                  <c:v>0.19230769230769232</c:v>
                </c:pt>
                <c:pt idx="2">
                  <c:v>0.15384615384615385</c:v>
                </c:pt>
                <c:pt idx="3">
                  <c:v>0.23076923076923078</c:v>
                </c:pt>
                <c:pt idx="4">
                  <c:v>0.11538461538461539</c:v>
                </c:pt>
                <c:pt idx="5">
                  <c:v>0.38461538461538464</c:v>
                </c:pt>
                <c:pt idx="6">
                  <c:v>0.15384615384615385</c:v>
                </c:pt>
                <c:pt idx="7">
                  <c:v>0.34615384615384615</c:v>
                </c:pt>
                <c:pt idx="8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1-409A-BB76-D9F3334B787C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диаграмм'!$BI$38:$BQ$38</c:f>
              <c:numCache>
                <c:formatCode>0.00</c:formatCode>
                <c:ptCount val="9"/>
                <c:pt idx="0">
                  <c:v>0.10909090909090909</c:v>
                </c:pt>
                <c:pt idx="1">
                  <c:v>0.21818181818181817</c:v>
                </c:pt>
                <c:pt idx="2">
                  <c:v>7.2727272727272724E-2</c:v>
                </c:pt>
                <c:pt idx="3">
                  <c:v>0.49090909090909091</c:v>
                </c:pt>
                <c:pt idx="4">
                  <c:v>7.2727272727272724E-2</c:v>
                </c:pt>
                <c:pt idx="5">
                  <c:v>0.47272727272727272</c:v>
                </c:pt>
                <c:pt idx="6">
                  <c:v>0.25454545454545452</c:v>
                </c:pt>
                <c:pt idx="7">
                  <c:v>0.25454545454545452</c:v>
                </c:pt>
                <c:pt idx="8">
                  <c:v>0.30909090909090908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71-409A-BB76-D9F3334B787C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диаграмм'!$BI$39:$BQ$39</c:f>
              <c:numCache>
                <c:formatCode>0.00</c:formatCode>
                <c:ptCount val="9"/>
                <c:pt idx="0">
                  <c:v>7.6923076923076927E-2</c:v>
                </c:pt>
                <c:pt idx="1">
                  <c:v>0.25</c:v>
                </c:pt>
                <c:pt idx="2">
                  <c:v>7.6923076923076927E-2</c:v>
                </c:pt>
                <c:pt idx="3">
                  <c:v>0.46153846153846156</c:v>
                </c:pt>
                <c:pt idx="4">
                  <c:v>3.8461538461538464E-2</c:v>
                </c:pt>
                <c:pt idx="5">
                  <c:v>0.38461538461538464</c:v>
                </c:pt>
                <c:pt idx="6">
                  <c:v>0.26923076923076922</c:v>
                </c:pt>
                <c:pt idx="7">
                  <c:v>9.6153846153846159E-2</c:v>
                </c:pt>
                <c:pt idx="8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71-409A-BB76-D9F3334B787C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диаграмм'!$BI$40:$BQ$40</c:f>
              <c:numCache>
                <c:formatCode>0.00</c:formatCode>
                <c:ptCount val="9"/>
                <c:pt idx="0">
                  <c:v>0</c:v>
                </c:pt>
                <c:pt idx="1">
                  <c:v>4.3478260869565216E-2</c:v>
                </c:pt>
                <c:pt idx="2">
                  <c:v>8.6956521739130432E-2</c:v>
                </c:pt>
                <c:pt idx="3">
                  <c:v>0.34782608695652173</c:v>
                </c:pt>
                <c:pt idx="4">
                  <c:v>0</c:v>
                </c:pt>
                <c:pt idx="5">
                  <c:v>0.34782608695652173</c:v>
                </c:pt>
                <c:pt idx="6">
                  <c:v>0.2608695652173913</c:v>
                </c:pt>
                <c:pt idx="7">
                  <c:v>0.13043478260869565</c:v>
                </c:pt>
                <c:pt idx="8">
                  <c:v>0.2608695652173913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71-409A-BB76-D9F3334B787C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диаграмм'!$BI$41:$BQ$41</c:f>
              <c:numCache>
                <c:formatCode>0.00</c:formatCode>
                <c:ptCount val="9"/>
                <c:pt idx="0">
                  <c:v>9.0909090909090912E-2</c:v>
                </c:pt>
                <c:pt idx="1">
                  <c:v>0.42424242424242425</c:v>
                </c:pt>
                <c:pt idx="2">
                  <c:v>9.0909090909090912E-2</c:v>
                </c:pt>
                <c:pt idx="3">
                  <c:v>0.45454545454545453</c:v>
                </c:pt>
                <c:pt idx="4">
                  <c:v>3.0303030303030304E-2</c:v>
                </c:pt>
                <c:pt idx="5">
                  <c:v>0.5757575757575758</c:v>
                </c:pt>
                <c:pt idx="6">
                  <c:v>0.36363636363636365</c:v>
                </c:pt>
                <c:pt idx="7">
                  <c:v>0.15151515151515152</c:v>
                </c:pt>
                <c:pt idx="8">
                  <c:v>0.12121212121212122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71-409A-BB76-D9F3334B787C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диаграмм'!$BI$46:$BQ$46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71-409A-BB76-D9F3334B787C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диаграмм'!$BI$47:$BQ$47</c:f>
              <c:numCache>
                <c:formatCode>0.00</c:formatCode>
                <c:ptCount val="9"/>
                <c:pt idx="0">
                  <c:v>7.449555321794013E-2</c:v>
                </c:pt>
                <c:pt idx="1">
                  <c:v>0.16381371330209429</c:v>
                </c:pt>
                <c:pt idx="2">
                  <c:v>3.5191737592043609E-2</c:v>
                </c:pt>
                <c:pt idx="3">
                  <c:v>0.41139906282872718</c:v>
                </c:pt>
                <c:pt idx="4">
                  <c:v>2.4481208759682509E-2</c:v>
                </c:pt>
                <c:pt idx="5">
                  <c:v>0.43951420101367505</c:v>
                </c:pt>
                <c:pt idx="6">
                  <c:v>0.19288514870421727</c:v>
                </c:pt>
                <c:pt idx="7">
                  <c:v>0.1444965095151573</c:v>
                </c:pt>
                <c:pt idx="8">
                  <c:v>0.34197188486181507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71-409A-BB76-D9F3334B787C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диаграмм'!$BI$48:$BQ$48</c:f>
              <c:numCache>
                <c:formatCode>0.00</c:formatCode>
                <c:ptCount val="9"/>
                <c:pt idx="0">
                  <c:v>8.9343474079902091E-2</c:v>
                </c:pt>
                <c:pt idx="1">
                  <c:v>0.18891511495760119</c:v>
                </c:pt>
                <c:pt idx="2">
                  <c:v>4.4147215665705043E-2</c:v>
                </c:pt>
                <c:pt idx="3">
                  <c:v>0.46726112422414545</c:v>
                </c:pt>
                <c:pt idx="4">
                  <c:v>2.9023516041612029E-2</c:v>
                </c:pt>
                <c:pt idx="5">
                  <c:v>0.46629950170469447</c:v>
                </c:pt>
                <c:pt idx="6">
                  <c:v>0.20858466649182622</c:v>
                </c:pt>
                <c:pt idx="7">
                  <c:v>0.16111548212256316</c:v>
                </c:pt>
                <c:pt idx="8">
                  <c:v>0.30859340851473033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71-409A-BB76-D9F3334B787C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диаграмм'!$BI$49:$BQ$49</c:f>
              <c:numCache>
                <c:formatCode>0.00</c:formatCode>
                <c:ptCount val="9"/>
                <c:pt idx="0">
                  <c:v>0.10383064516129033</c:v>
                </c:pt>
                <c:pt idx="1">
                  <c:v>0.19849706744868034</c:v>
                </c:pt>
                <c:pt idx="2">
                  <c:v>4.0964076246334309E-2</c:v>
                </c:pt>
                <c:pt idx="3">
                  <c:v>0.48130498533724342</c:v>
                </c:pt>
                <c:pt idx="4">
                  <c:v>2.9875366568914957E-2</c:v>
                </c:pt>
                <c:pt idx="5">
                  <c:v>0.47681451612903225</c:v>
                </c:pt>
                <c:pt idx="6">
                  <c:v>0.21517595307917889</c:v>
                </c:pt>
                <c:pt idx="7">
                  <c:v>0.15386730205278593</c:v>
                </c:pt>
                <c:pt idx="8">
                  <c:v>0.3070931085043988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71-409A-BB76-D9F3334B787C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диаграмм'!$BI$50:$BQ$50</c:f>
              <c:numCache>
                <c:formatCode>0.00</c:formatCode>
                <c:ptCount val="9"/>
                <c:pt idx="0">
                  <c:v>0.10773535878472916</c:v>
                </c:pt>
                <c:pt idx="1">
                  <c:v>0.23685788526883869</c:v>
                </c:pt>
                <c:pt idx="2">
                  <c:v>3.5778532880271836E-2</c:v>
                </c:pt>
                <c:pt idx="3">
                  <c:v>0.52368578852688386</c:v>
                </c:pt>
                <c:pt idx="4">
                  <c:v>2.8382970217869279E-2</c:v>
                </c:pt>
                <c:pt idx="5">
                  <c:v>0.58105136917849287</c:v>
                </c:pt>
                <c:pt idx="6">
                  <c:v>0.23525884469318409</c:v>
                </c:pt>
                <c:pt idx="7">
                  <c:v>0.16170297821307217</c:v>
                </c:pt>
                <c:pt idx="8">
                  <c:v>0.22846292224665202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71-409A-BB76-D9F3334B787C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диаграмм'!$BI$34:$BQ$35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диаграмм'!$BI$51:$BQ$51</c:f>
              <c:numCache>
                <c:formatCode>0.00</c:formatCode>
                <c:ptCount val="9"/>
                <c:pt idx="0">
                  <c:v>0.12991728868267097</c:v>
                </c:pt>
                <c:pt idx="1">
                  <c:v>0.24974783134960662</c:v>
                </c:pt>
                <c:pt idx="2">
                  <c:v>4.3373007867661892E-2</c:v>
                </c:pt>
                <c:pt idx="3">
                  <c:v>0.53136978010893687</c:v>
                </c:pt>
                <c:pt idx="4">
                  <c:v>3.7119225337905994E-2</c:v>
                </c:pt>
                <c:pt idx="5">
                  <c:v>0.58220698002824289</c:v>
                </c:pt>
                <c:pt idx="6">
                  <c:v>0.24309057897922132</c:v>
                </c:pt>
                <c:pt idx="7">
                  <c:v>0.16743998386120637</c:v>
                </c:pt>
                <c:pt idx="8">
                  <c:v>0.20940084728666533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71-409A-BB76-D9F3334B7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327808"/>
        <c:axId val="658337792"/>
      </c:barChart>
      <c:catAx>
        <c:axId val="6583278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8337792"/>
        <c:crosses val="autoZero"/>
        <c:auto val="1"/>
        <c:lblAlgn val="ctr"/>
        <c:lblOffset val="100"/>
        <c:noMultiLvlLbl val="0"/>
      </c:catAx>
      <c:valAx>
        <c:axId val="658337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32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57660576460691"/>
          <c:y val="0.63474028912530123"/>
          <c:w val="0.10890466384009689"/>
          <c:h val="0.3529357426265554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9987083102206099E-2"/>
          <c:w val="0.6819834758751111"/>
          <c:h val="0.61358274199409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диаграмм'!$BS$36:$BV$36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E-46B0-99A1-74F8335125B8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диаграмм'!$BS$37:$BV$37</c:f>
              <c:numCache>
                <c:formatCode>0.00</c:formatCode>
                <c:ptCount val="4"/>
                <c:pt idx="0">
                  <c:v>0.73076923076923073</c:v>
                </c:pt>
                <c:pt idx="1">
                  <c:v>3.8461538461538464E-2</c:v>
                </c:pt>
                <c:pt idx="2">
                  <c:v>3.8461538461538464E-2</c:v>
                </c:pt>
                <c:pt idx="3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8E-46B0-99A1-74F8335125B8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диаграмм'!$BS$38:$BV$38</c:f>
              <c:numCache>
                <c:formatCode>0.00</c:formatCode>
                <c:ptCount val="4"/>
                <c:pt idx="0">
                  <c:v>0.78181818181818186</c:v>
                </c:pt>
                <c:pt idx="1">
                  <c:v>9.0909090909090912E-2</c:v>
                </c:pt>
                <c:pt idx="2">
                  <c:v>5.4545454545454543E-2</c:v>
                </c:pt>
                <c:pt idx="3">
                  <c:v>5.4545454545454543E-2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8E-46B0-99A1-74F8335125B8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диаграмм'!$BS$39:$BV$39</c:f>
              <c:numCache>
                <c:formatCode>0.00</c:formatCode>
                <c:ptCount val="4"/>
                <c:pt idx="0">
                  <c:v>0.82692307692307687</c:v>
                </c:pt>
                <c:pt idx="1">
                  <c:v>5.7692307692307696E-2</c:v>
                </c:pt>
                <c:pt idx="2">
                  <c:v>0</c:v>
                </c:pt>
                <c:pt idx="3">
                  <c:v>9.6153846153846159E-2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8E-46B0-99A1-74F8335125B8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диаграмм'!$BS$40:$BV$40</c:f>
              <c:numCache>
                <c:formatCode>0.00</c:formatCode>
                <c:ptCount val="4"/>
                <c:pt idx="0">
                  <c:v>0.86956521739130432</c:v>
                </c:pt>
                <c:pt idx="1">
                  <c:v>0</c:v>
                </c:pt>
                <c:pt idx="2">
                  <c:v>0.13043478260869565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8E-46B0-99A1-74F8335125B8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диаграмм'!$BS$41:$BV$41</c:f>
              <c:numCache>
                <c:formatCode>0.00</c:formatCode>
                <c:ptCount val="4"/>
                <c:pt idx="0">
                  <c:v>0.84848484848484851</c:v>
                </c:pt>
                <c:pt idx="1">
                  <c:v>9.0909090909090912E-2</c:v>
                </c:pt>
                <c:pt idx="2">
                  <c:v>3.0303030303030304E-2</c:v>
                </c:pt>
                <c:pt idx="3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8E-46B0-99A1-74F8335125B8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диаграмм'!$BS$46:$BV$46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8E-46B0-99A1-74F8335125B8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диаграмм'!$BS$47:$BV$47</c:f>
              <c:numCache>
                <c:formatCode>0.00</c:formatCode>
                <c:ptCount val="4"/>
                <c:pt idx="0">
                  <c:v>0.8686047623601415</c:v>
                </c:pt>
                <c:pt idx="1">
                  <c:v>6.4550062159319119E-2</c:v>
                </c:pt>
                <c:pt idx="2">
                  <c:v>1.1571196327818686E-2</c:v>
                </c:pt>
                <c:pt idx="3">
                  <c:v>4.3702782824901983E-2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8E-46B0-99A1-74F8335125B8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диаграмм'!$BS$48:$BV$48</c:f>
              <c:numCache>
                <c:formatCode>0.00</c:formatCode>
                <c:ptCount val="4"/>
                <c:pt idx="0">
                  <c:v>0.84788880146865986</c:v>
                </c:pt>
                <c:pt idx="1">
                  <c:v>7.3345572165399067E-2</c:v>
                </c:pt>
                <c:pt idx="2">
                  <c:v>1.9232450389020019E-2</c:v>
                </c:pt>
                <c:pt idx="3">
                  <c:v>4.7906285514468051E-2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8E-46B0-99A1-74F8335125B8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диаграмм'!$BS$49:$BV$49</c:f>
              <c:numCache>
                <c:formatCode>0.00</c:formatCode>
                <c:ptCount val="4"/>
                <c:pt idx="0">
                  <c:v>0.84109237536656889</c:v>
                </c:pt>
                <c:pt idx="1">
                  <c:v>7.1114369501466282E-2</c:v>
                </c:pt>
                <c:pt idx="2">
                  <c:v>2.6667888563049854E-2</c:v>
                </c:pt>
                <c:pt idx="3">
                  <c:v>5.2144428152492671E-2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58E-46B0-99A1-74F8335125B8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диаграмм'!$BS$50:$BV$50</c:f>
              <c:numCache>
                <c:formatCode>0.00</c:formatCode>
                <c:ptCount val="4"/>
                <c:pt idx="0">
                  <c:v>0.86268239056566065</c:v>
                </c:pt>
                <c:pt idx="1">
                  <c:v>5.9764141515090949E-2</c:v>
                </c:pt>
                <c:pt idx="2">
                  <c:v>2.0387767339596241E-2</c:v>
                </c:pt>
                <c:pt idx="3">
                  <c:v>4.7571457125724567E-2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8E-46B0-99A1-74F8335125B8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диаграмм'!$BS$34:$BV$35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диаграмм'!$BS$51:$BV$51</c:f>
              <c:numCache>
                <c:formatCode>0.00</c:formatCode>
                <c:ptCount val="4"/>
                <c:pt idx="0">
                  <c:v>0.86584627799072023</c:v>
                </c:pt>
                <c:pt idx="1">
                  <c:v>5.7897922130320759E-2</c:v>
                </c:pt>
                <c:pt idx="2">
                  <c:v>1.9568287270526528E-2</c:v>
                </c:pt>
                <c:pt idx="3">
                  <c:v>4.7407706273956018E-2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58E-46B0-99A1-74F833512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488320"/>
        <c:axId val="658490112"/>
      </c:barChart>
      <c:catAx>
        <c:axId val="658488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8490112"/>
        <c:crosses val="autoZero"/>
        <c:auto val="1"/>
        <c:lblAlgn val="ctr"/>
        <c:lblOffset val="100"/>
        <c:noMultiLvlLbl val="0"/>
      </c:catAx>
      <c:valAx>
        <c:axId val="658490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48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93295131864918"/>
          <c:y val="0.55393774837706422"/>
          <c:w val="9.6596971532404596E-2"/>
          <c:h val="0.37753804955347819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9987083102206099E-2"/>
          <c:w val="0.68740873544653069"/>
          <c:h val="0.630221194801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диаграмм'!$BX$36:$BZ$36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2-4DB1-BCA5-2C6B0999DAD6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диаграмм'!$BX$37:$BZ$37</c:f>
              <c:numCache>
                <c:formatCode>0.00</c:formatCode>
                <c:ptCount val="3"/>
                <c:pt idx="0">
                  <c:v>0.57692307692307687</c:v>
                </c:pt>
                <c:pt idx="1">
                  <c:v>0.26923076923076922</c:v>
                </c:pt>
                <c:pt idx="2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F2-4DB1-BCA5-2C6B0999DAD6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диаграмм'!$BX$38:$BZ$38</c:f>
              <c:numCache>
                <c:formatCode>0.00</c:formatCode>
                <c:ptCount val="3"/>
                <c:pt idx="0">
                  <c:v>0.76363636363636367</c:v>
                </c:pt>
                <c:pt idx="1">
                  <c:v>0.14545454545454545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F2-4DB1-BCA5-2C6B0999DAD6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диаграмм'!$BX$39:$BZ$39</c:f>
              <c:numCache>
                <c:formatCode>0.00</c:formatCode>
                <c:ptCount val="3"/>
                <c:pt idx="0">
                  <c:v>0.69230769230769229</c:v>
                </c:pt>
                <c:pt idx="1">
                  <c:v>0.19230769230769232</c:v>
                </c:pt>
                <c:pt idx="2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F2-4DB1-BCA5-2C6B0999DAD6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диаграмм'!$BX$40:$BZ$40</c:f>
              <c:numCache>
                <c:formatCode>0.00</c:formatCode>
                <c:ptCount val="3"/>
                <c:pt idx="0">
                  <c:v>0.73913043478260865</c:v>
                </c:pt>
                <c:pt idx="1">
                  <c:v>0.17391304347826086</c:v>
                </c:pt>
                <c:pt idx="2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F2-4DB1-BCA5-2C6B0999DAD6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диаграмм'!$BX$41:$BZ$41</c:f>
              <c:numCache>
                <c:formatCode>0.00</c:formatCode>
                <c:ptCount val="3"/>
                <c:pt idx="0">
                  <c:v>0.78787878787878785</c:v>
                </c:pt>
                <c:pt idx="1">
                  <c:v>0.18181818181818182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F2-4DB1-BCA5-2C6B0999DAD6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диаграмм'!$BX$46:$BZ$46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F2-4DB1-BCA5-2C6B0999DAD6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диаграмм'!$BX$47:$BZ$47</c:f>
              <c:numCache>
                <c:formatCode>0.00</c:formatCode>
                <c:ptCount val="3"/>
                <c:pt idx="0">
                  <c:v>0.72888973893085973</c:v>
                </c:pt>
                <c:pt idx="1">
                  <c:v>0.19575404035574256</c:v>
                </c:pt>
                <c:pt idx="2">
                  <c:v>7.5069331548245188E-2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F2-4DB1-BCA5-2C6B0999DAD6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диаграмм'!$BX$48:$BZ$48</c:f>
              <c:numCache>
                <c:formatCode>0.00</c:formatCode>
                <c:ptCount val="3"/>
                <c:pt idx="0">
                  <c:v>0.7663257277734068</c:v>
                </c:pt>
                <c:pt idx="1">
                  <c:v>0.17903662907596818</c:v>
                </c:pt>
                <c:pt idx="2">
                  <c:v>5.4550222921584055E-2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F2-4DB1-BCA5-2C6B0999DAD6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диаграмм'!$BX$49:$BZ$49</c:f>
              <c:numCache>
                <c:formatCode>0.00</c:formatCode>
                <c:ptCount val="3"/>
                <c:pt idx="0">
                  <c:v>0.78629032258064513</c:v>
                </c:pt>
                <c:pt idx="1">
                  <c:v>0.16165689149560117</c:v>
                </c:pt>
                <c:pt idx="2">
                  <c:v>5.2052785923753668E-2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F2-4DB1-BCA5-2C6B0999DAD6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диаграмм'!$BX$50:$BZ$50</c:f>
              <c:numCache>
                <c:formatCode>0.00</c:formatCode>
                <c:ptCount val="3"/>
                <c:pt idx="0">
                  <c:v>0.82210673595842498</c:v>
                </c:pt>
                <c:pt idx="1">
                  <c:v>0.14311413152108735</c:v>
                </c:pt>
                <c:pt idx="2">
                  <c:v>3.4779132520487706E-2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F2-4DB1-BCA5-2C6B0999DAD6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диаграмм'!$BX$34:$BZ$35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диаграмм'!$BX$51:$BZ$51</c:f>
              <c:numCache>
                <c:formatCode>0.00</c:formatCode>
                <c:ptCount val="3"/>
                <c:pt idx="0">
                  <c:v>0.8091587653822877</c:v>
                </c:pt>
                <c:pt idx="1">
                  <c:v>0.15009078071414161</c:v>
                </c:pt>
                <c:pt idx="2">
                  <c:v>4.075045390357071E-2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6F2-4DB1-BCA5-2C6B0999D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661760"/>
        <c:axId val="658663296"/>
      </c:barChart>
      <c:catAx>
        <c:axId val="658661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8663296"/>
        <c:crosses val="autoZero"/>
        <c:auto val="1"/>
        <c:lblAlgn val="ctr"/>
        <c:lblOffset val="100"/>
        <c:noMultiLvlLbl val="0"/>
      </c:catAx>
      <c:valAx>
        <c:axId val="658663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66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78600461533913"/>
          <c:y val="0.57884843548161491"/>
          <c:w val="9.6596971532404596E-2"/>
          <c:h val="0.3671376335368375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9987083102206099E-2"/>
          <c:w val="0.68471580301642465"/>
          <c:h val="0.6822163598242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диаграмм'!$CB$36:$CE$36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C-4B24-B043-61C9E139EE1C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диаграмм'!$CB$37:$CE$37</c:f>
              <c:numCache>
                <c:formatCode>0.00</c:formatCode>
                <c:ptCount val="4"/>
                <c:pt idx="0">
                  <c:v>7.6923076923076927E-2</c:v>
                </c:pt>
                <c:pt idx="1">
                  <c:v>3.8461538461538464E-2</c:v>
                </c:pt>
                <c:pt idx="2">
                  <c:v>0.73076923076923073</c:v>
                </c:pt>
                <c:pt idx="3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CC-4B24-B043-61C9E139EE1C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диаграмм'!$CB$38:$CE$38</c:f>
              <c:numCache>
                <c:formatCode>0.00</c:formatCode>
                <c:ptCount val="4"/>
                <c:pt idx="0">
                  <c:v>3.6363636363636362E-2</c:v>
                </c:pt>
                <c:pt idx="1">
                  <c:v>0.10909090909090909</c:v>
                </c:pt>
                <c:pt idx="2">
                  <c:v>0.65454545454545454</c:v>
                </c:pt>
                <c:pt idx="3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CC-4B24-B043-61C9E139EE1C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диаграмм'!$CB$39:$CE$39</c:f>
              <c:numCache>
                <c:formatCode>0.00</c:formatCode>
                <c:ptCount val="4"/>
                <c:pt idx="0">
                  <c:v>3.8461538461538464E-2</c:v>
                </c:pt>
                <c:pt idx="1">
                  <c:v>0.21153846153846154</c:v>
                </c:pt>
                <c:pt idx="2">
                  <c:v>0.46153846153846156</c:v>
                </c:pt>
                <c:pt idx="3">
                  <c:v>0.28846153846153844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CC-4B24-B043-61C9E139EE1C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диаграмм'!$CB$40:$CE$40</c:f>
              <c:numCache>
                <c:formatCode>0.00</c:formatCode>
                <c:ptCount val="4"/>
                <c:pt idx="0">
                  <c:v>8.6956521739130432E-2</c:v>
                </c:pt>
                <c:pt idx="1">
                  <c:v>0.21739130434782608</c:v>
                </c:pt>
                <c:pt idx="2">
                  <c:v>0.60869565217391308</c:v>
                </c:pt>
                <c:pt idx="3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CC-4B24-B043-61C9E139EE1C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диаграмм'!$CB$41:$CE$41</c:f>
              <c:numCache>
                <c:formatCode>0.00</c:formatCode>
                <c:ptCount val="4"/>
                <c:pt idx="0">
                  <c:v>0</c:v>
                </c:pt>
                <c:pt idx="1">
                  <c:v>0.12121212121212122</c:v>
                </c:pt>
                <c:pt idx="2">
                  <c:v>0.72727272727272729</c:v>
                </c:pt>
                <c:pt idx="3">
                  <c:v>0.12121212121212122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CC-4B24-B043-61C9E139EE1C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диаграмм'!$CB$46:$CE$46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CC-4B24-B043-61C9E139EE1C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диаграмм'!$CB$47:$CE$47</c:f>
              <c:numCache>
                <c:formatCode>0.00</c:formatCode>
                <c:ptCount val="4"/>
                <c:pt idx="0">
                  <c:v>1.0614899110643589E-2</c:v>
                </c:pt>
                <c:pt idx="1">
                  <c:v>0.13187338624844602</c:v>
                </c:pt>
                <c:pt idx="2">
                  <c:v>0.59606005546523855</c:v>
                </c:pt>
                <c:pt idx="3">
                  <c:v>0.24232571483216983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CC-4B24-B043-61C9E139EE1C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диаграмм'!$CB$48:$CE$48</c:f>
              <c:numCache>
                <c:formatCode>0.00</c:formatCode>
                <c:ptCount val="4"/>
                <c:pt idx="0">
                  <c:v>1.9057609930938021E-2</c:v>
                </c:pt>
                <c:pt idx="1">
                  <c:v>0.15674447067051317</c:v>
                </c:pt>
                <c:pt idx="2">
                  <c:v>0.57845965556429757</c:v>
                </c:pt>
                <c:pt idx="3">
                  <c:v>0.22947810123262524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CC-4B24-B043-61C9E139EE1C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диаграмм'!$CB$49:$CE$49</c:f>
              <c:numCache>
                <c:formatCode>0.00</c:formatCode>
                <c:ptCount val="4"/>
                <c:pt idx="0">
                  <c:v>2.2635630498533725E-2</c:v>
                </c:pt>
                <c:pt idx="1">
                  <c:v>0.17586143695014664</c:v>
                </c:pt>
                <c:pt idx="2">
                  <c:v>0.5637829912023461</c:v>
                </c:pt>
                <c:pt idx="3">
                  <c:v>0.22259897360703812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CC-4B24-B043-61C9E139EE1C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диаграмм'!$CB$50:$CE$50</c:f>
              <c:numCache>
                <c:formatCode>0.00</c:formatCode>
                <c:ptCount val="4"/>
                <c:pt idx="0">
                  <c:v>1.8588846691984809E-2</c:v>
                </c:pt>
                <c:pt idx="1">
                  <c:v>0.14991005396761942</c:v>
                </c:pt>
                <c:pt idx="2">
                  <c:v>0.53807715370777531</c:v>
                </c:pt>
                <c:pt idx="3">
                  <c:v>0.27583449930041976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CC-4B24-B043-61C9E139EE1C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диаграмм'!$CB$34:$CE$35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диаграмм'!$CB$51:$CE$51</c:f>
              <c:numCache>
                <c:formatCode>0.00</c:formatCode>
                <c:ptCount val="4"/>
                <c:pt idx="0">
                  <c:v>1.7550938067379462E-2</c:v>
                </c:pt>
                <c:pt idx="1">
                  <c:v>0.16522089973774459</c:v>
                </c:pt>
                <c:pt idx="2">
                  <c:v>0.55779705467016338</c:v>
                </c:pt>
                <c:pt idx="3">
                  <c:v>0.24470445834173896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FCC-4B24-B043-61C9E139E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851328"/>
        <c:axId val="658852864"/>
      </c:barChart>
      <c:catAx>
        <c:axId val="658851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8852864"/>
        <c:crosses val="autoZero"/>
        <c:auto val="1"/>
        <c:lblAlgn val="ctr"/>
        <c:lblOffset val="100"/>
        <c:noMultiLvlLbl val="0"/>
      </c:catAx>
      <c:valAx>
        <c:axId val="658852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8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97293928330618"/>
          <c:y val="0.56623997235455281"/>
          <c:w val="9.6596971532404596E-2"/>
          <c:h val="0.36921771674016568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9987083102206099E-2"/>
          <c:w val="0.71070548489131169"/>
          <c:h val="0.62605328780080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диаграмм'!$CG$36:$CM$36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9-4A1B-AF16-951BDA45D50C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диаграмм'!$CG$37:$CM$37</c:f>
              <c:numCache>
                <c:formatCode>0.00</c:formatCode>
                <c:ptCount val="7"/>
                <c:pt idx="0">
                  <c:v>3.8461538461538464E-2</c:v>
                </c:pt>
                <c:pt idx="1">
                  <c:v>3.8461538461538464E-2</c:v>
                </c:pt>
                <c:pt idx="2">
                  <c:v>0</c:v>
                </c:pt>
                <c:pt idx="3">
                  <c:v>0</c:v>
                </c:pt>
                <c:pt idx="4">
                  <c:v>3.8461538461538464E-2</c:v>
                </c:pt>
                <c:pt idx="5">
                  <c:v>7.6923076923076927E-2</c:v>
                </c:pt>
                <c:pt idx="6">
                  <c:v>0.92307692307692313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9-4A1B-AF16-951BDA45D50C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диаграмм'!$CG$38:$CM$38</c:f>
              <c:numCache>
                <c:formatCode>0.00</c:formatCode>
                <c:ptCount val="7"/>
                <c:pt idx="0">
                  <c:v>9.0909090909090912E-2</c:v>
                </c:pt>
                <c:pt idx="1">
                  <c:v>0.10909090909090909</c:v>
                </c:pt>
                <c:pt idx="2">
                  <c:v>1.8181818181818181E-2</c:v>
                </c:pt>
                <c:pt idx="3">
                  <c:v>3.6363636363636362E-2</c:v>
                </c:pt>
                <c:pt idx="4">
                  <c:v>7.2727272727272724E-2</c:v>
                </c:pt>
                <c:pt idx="5">
                  <c:v>1.8181818181818181E-2</c:v>
                </c:pt>
                <c:pt idx="6">
                  <c:v>0.78181818181818186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9-4A1B-AF16-951BDA45D50C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диаграмм'!$CG$39:$CM$39</c:f>
              <c:numCache>
                <c:formatCode>0.00</c:formatCode>
                <c:ptCount val="7"/>
                <c:pt idx="0">
                  <c:v>7.6923076923076927E-2</c:v>
                </c:pt>
                <c:pt idx="1">
                  <c:v>0.11538461538461539</c:v>
                </c:pt>
                <c:pt idx="2">
                  <c:v>0</c:v>
                </c:pt>
                <c:pt idx="3">
                  <c:v>1.9230769230769232E-2</c:v>
                </c:pt>
                <c:pt idx="4">
                  <c:v>5.7692307692307696E-2</c:v>
                </c:pt>
                <c:pt idx="5">
                  <c:v>3.8461538461538464E-2</c:v>
                </c:pt>
                <c:pt idx="6">
                  <c:v>0.84615384615384615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9-4A1B-AF16-951BDA45D50C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диаграмм'!$CG$40:$CM$40</c:f>
              <c:numCache>
                <c:formatCode>0.00</c:formatCode>
                <c:ptCount val="7"/>
                <c:pt idx="0">
                  <c:v>8.6956521739130432E-2</c:v>
                </c:pt>
                <c:pt idx="1">
                  <c:v>0.13043478260869565</c:v>
                </c:pt>
                <c:pt idx="2">
                  <c:v>0</c:v>
                </c:pt>
                <c:pt idx="3">
                  <c:v>4.3478260869565216E-2</c:v>
                </c:pt>
                <c:pt idx="4">
                  <c:v>0.13043478260869565</c:v>
                </c:pt>
                <c:pt idx="5">
                  <c:v>4.3478260869565216E-2</c:v>
                </c:pt>
                <c:pt idx="6">
                  <c:v>0.78260869565217395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79-4A1B-AF16-951BDA45D50C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диаграмм'!$CG$41:$CM$41</c:f>
              <c:numCache>
                <c:formatCode>0.00</c:formatCode>
                <c:ptCount val="7"/>
                <c:pt idx="0">
                  <c:v>0.15151515151515152</c:v>
                </c:pt>
                <c:pt idx="1">
                  <c:v>6.0606060606060608E-2</c:v>
                </c:pt>
                <c:pt idx="2">
                  <c:v>0</c:v>
                </c:pt>
                <c:pt idx="3">
                  <c:v>0</c:v>
                </c:pt>
                <c:pt idx="4">
                  <c:v>3.0303030303030304E-2</c:v>
                </c:pt>
                <c:pt idx="5">
                  <c:v>3.0303030303030304E-2</c:v>
                </c:pt>
                <c:pt idx="6">
                  <c:v>0.81818181818181823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79-4A1B-AF16-951BDA45D50C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диаграмм'!$CG$46:$CM$46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79-4A1B-AF16-951BDA45D50C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диаграмм'!$CG$47:$CM$47</c:f>
              <c:numCache>
                <c:formatCode>0.00</c:formatCode>
                <c:ptCount val="7"/>
                <c:pt idx="0">
                  <c:v>5.0779382231997704E-2</c:v>
                </c:pt>
                <c:pt idx="1">
                  <c:v>5.5273979152720663E-2</c:v>
                </c:pt>
                <c:pt idx="2">
                  <c:v>1.2718752988428804E-2</c:v>
                </c:pt>
                <c:pt idx="3">
                  <c:v>1.922157406521947E-2</c:v>
                </c:pt>
                <c:pt idx="4">
                  <c:v>6.0916132734053746E-2</c:v>
                </c:pt>
                <c:pt idx="5">
                  <c:v>4.8866787797647505E-2</c:v>
                </c:pt>
                <c:pt idx="6">
                  <c:v>0.84402792387874148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79-4A1B-AF16-951BDA45D50C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диаграмм'!$CG$48:$CM$48</c:f>
              <c:numCache>
                <c:formatCode>0.00</c:formatCode>
                <c:ptCount val="7"/>
                <c:pt idx="0">
                  <c:v>6.9061980942390064E-2</c:v>
                </c:pt>
                <c:pt idx="1">
                  <c:v>6.6614214529242072E-2</c:v>
                </c:pt>
                <c:pt idx="2">
                  <c:v>1.1189789317248011E-2</c:v>
                </c:pt>
                <c:pt idx="3">
                  <c:v>2.3428621382988023E-2</c:v>
                </c:pt>
                <c:pt idx="4">
                  <c:v>6.9061980942390064E-2</c:v>
                </c:pt>
                <c:pt idx="5">
                  <c:v>5.0703732843780054E-2</c:v>
                </c:pt>
                <c:pt idx="6">
                  <c:v>0.82620858466649183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79-4A1B-AF16-951BDA45D50C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диаграмм'!$CG$49:$CM$49</c:f>
              <c:numCache>
                <c:formatCode>0.00</c:formatCode>
                <c:ptCount val="7"/>
                <c:pt idx="0">
                  <c:v>9.7690615835777123E-2</c:v>
                </c:pt>
                <c:pt idx="1">
                  <c:v>7.5421554252199416E-2</c:v>
                </c:pt>
                <c:pt idx="2">
                  <c:v>1.3929618768328446E-2</c:v>
                </c:pt>
                <c:pt idx="3">
                  <c:v>2.2727272727272728E-2</c:v>
                </c:pt>
                <c:pt idx="4">
                  <c:v>6.6898826979472137E-2</c:v>
                </c:pt>
                <c:pt idx="5">
                  <c:v>5.3427419354838711E-2</c:v>
                </c:pt>
                <c:pt idx="6">
                  <c:v>0.80003665689149561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F79-4A1B-AF16-951BDA45D50C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диаграмм'!$CG$50:$CM$50</c:f>
              <c:numCache>
                <c:formatCode>0.00</c:formatCode>
                <c:ptCount val="7"/>
                <c:pt idx="0">
                  <c:v>0.11892864281431141</c:v>
                </c:pt>
                <c:pt idx="1">
                  <c:v>6.7959224465320808E-2</c:v>
                </c:pt>
                <c:pt idx="2">
                  <c:v>1.1593044173495902E-2</c:v>
                </c:pt>
                <c:pt idx="3">
                  <c:v>2.8382970217869279E-2</c:v>
                </c:pt>
                <c:pt idx="4">
                  <c:v>5.5766540075954427E-2</c:v>
                </c:pt>
                <c:pt idx="5">
                  <c:v>6.2762342594443341E-2</c:v>
                </c:pt>
                <c:pt idx="6">
                  <c:v>0.79932040775534674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79-4A1B-AF16-951BDA45D50C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диаграмм'!$CG$34:$CM$35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диаграмм'!$CG$51:$CM$51</c:f>
              <c:numCache>
                <c:formatCode>0.00</c:formatCode>
                <c:ptCount val="7"/>
                <c:pt idx="0">
                  <c:v>0.12426871091385919</c:v>
                </c:pt>
                <c:pt idx="1">
                  <c:v>7.0002017349203152E-2</c:v>
                </c:pt>
                <c:pt idx="2">
                  <c:v>1.8559612668952997E-2</c:v>
                </c:pt>
                <c:pt idx="3">
                  <c:v>2.8041153923744198E-2</c:v>
                </c:pt>
                <c:pt idx="4">
                  <c:v>4.962679039741779E-2</c:v>
                </c:pt>
                <c:pt idx="5">
                  <c:v>6.0722211014726649E-2</c:v>
                </c:pt>
                <c:pt idx="6">
                  <c:v>0.78656445430704058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F79-4A1B-AF16-951BDA45D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922880"/>
        <c:axId val="658924672"/>
      </c:barChart>
      <c:catAx>
        <c:axId val="658922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8924672"/>
        <c:crosses val="autoZero"/>
        <c:auto val="1"/>
        <c:lblAlgn val="ctr"/>
        <c:lblOffset val="100"/>
        <c:noMultiLvlLbl val="0"/>
      </c:catAx>
      <c:valAx>
        <c:axId val="658924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892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80903295481089"/>
          <c:y val="0.61420877249278016"/>
          <c:w val="9.6596971532404596E-2"/>
          <c:h val="0.3421766350968999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6.4576428726440385E-2"/>
          <c:w val="0.93883033851537789"/>
          <c:h val="0.41579683974760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диаграмм'!$CO$36:$DC$36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3-4205-9892-671B4423EB7C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диаграмм'!$CO$37:$DC$37</c:f>
              <c:numCache>
                <c:formatCode>0.00</c:formatCode>
                <c:ptCount val="15"/>
                <c:pt idx="0">
                  <c:v>0.34615384615384615</c:v>
                </c:pt>
                <c:pt idx="1">
                  <c:v>0.26923076923076922</c:v>
                </c:pt>
                <c:pt idx="2">
                  <c:v>0.34615384615384615</c:v>
                </c:pt>
                <c:pt idx="3">
                  <c:v>0.26923076923076922</c:v>
                </c:pt>
                <c:pt idx="4">
                  <c:v>0.23076923076923078</c:v>
                </c:pt>
                <c:pt idx="5">
                  <c:v>0.38461538461538464</c:v>
                </c:pt>
                <c:pt idx="6">
                  <c:v>0.30769230769230771</c:v>
                </c:pt>
                <c:pt idx="7">
                  <c:v>0.23076923076923078</c:v>
                </c:pt>
                <c:pt idx="8">
                  <c:v>0.53846153846153844</c:v>
                </c:pt>
                <c:pt idx="9">
                  <c:v>0.15384615384615385</c:v>
                </c:pt>
                <c:pt idx="10">
                  <c:v>0.46153846153846156</c:v>
                </c:pt>
                <c:pt idx="11">
                  <c:v>0.15384615384615385</c:v>
                </c:pt>
                <c:pt idx="12">
                  <c:v>7.6923076923076927E-2</c:v>
                </c:pt>
                <c:pt idx="13">
                  <c:v>0.38461538461538464</c:v>
                </c:pt>
                <c:pt idx="14">
                  <c:v>0.34615384615384615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3-4205-9892-671B4423EB7C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диаграмм'!$CO$38:$DC$38</c:f>
              <c:numCache>
                <c:formatCode>0.00</c:formatCode>
                <c:ptCount val="15"/>
                <c:pt idx="0">
                  <c:v>0.43636363636363634</c:v>
                </c:pt>
                <c:pt idx="1">
                  <c:v>7.2727272727272724E-2</c:v>
                </c:pt>
                <c:pt idx="2">
                  <c:v>0.43636363636363634</c:v>
                </c:pt>
                <c:pt idx="3">
                  <c:v>0.4</c:v>
                </c:pt>
                <c:pt idx="4">
                  <c:v>0.27272727272727271</c:v>
                </c:pt>
                <c:pt idx="5">
                  <c:v>0.61818181818181817</c:v>
                </c:pt>
                <c:pt idx="6">
                  <c:v>0.27272727272727271</c:v>
                </c:pt>
                <c:pt idx="7">
                  <c:v>0.36363636363636365</c:v>
                </c:pt>
                <c:pt idx="8">
                  <c:v>0.58181818181818179</c:v>
                </c:pt>
                <c:pt idx="9">
                  <c:v>0.14545454545454545</c:v>
                </c:pt>
                <c:pt idx="10">
                  <c:v>0.5636363636363636</c:v>
                </c:pt>
                <c:pt idx="11">
                  <c:v>0.18181818181818182</c:v>
                </c:pt>
                <c:pt idx="12">
                  <c:v>0.12727272727272726</c:v>
                </c:pt>
                <c:pt idx="13">
                  <c:v>0.43636363636363634</c:v>
                </c:pt>
                <c:pt idx="14">
                  <c:v>0.43636363636363634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3-4205-9892-671B4423EB7C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диаграмм'!$CO$39:$DC$39</c:f>
              <c:numCache>
                <c:formatCode>0.00</c:formatCode>
                <c:ptCount val="15"/>
                <c:pt idx="0">
                  <c:v>0.36538461538461536</c:v>
                </c:pt>
                <c:pt idx="1">
                  <c:v>9.6153846153846159E-2</c:v>
                </c:pt>
                <c:pt idx="2">
                  <c:v>0.26923076923076922</c:v>
                </c:pt>
                <c:pt idx="3">
                  <c:v>0.44230769230769229</c:v>
                </c:pt>
                <c:pt idx="4">
                  <c:v>0.26923076923076922</c:v>
                </c:pt>
                <c:pt idx="5">
                  <c:v>0.51923076923076927</c:v>
                </c:pt>
                <c:pt idx="6">
                  <c:v>0.26923076923076922</c:v>
                </c:pt>
                <c:pt idx="7">
                  <c:v>0.36538461538461536</c:v>
                </c:pt>
                <c:pt idx="8">
                  <c:v>0.48076923076923078</c:v>
                </c:pt>
                <c:pt idx="9">
                  <c:v>0.23076923076923078</c:v>
                </c:pt>
                <c:pt idx="10">
                  <c:v>0.59615384615384615</c:v>
                </c:pt>
                <c:pt idx="11">
                  <c:v>0.28846153846153844</c:v>
                </c:pt>
                <c:pt idx="12">
                  <c:v>0.15384615384615385</c:v>
                </c:pt>
                <c:pt idx="13">
                  <c:v>0.59615384615384615</c:v>
                </c:pt>
                <c:pt idx="14">
                  <c:v>0.48076923076923078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23-4205-9892-671B4423EB7C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диаграмм'!$CO$40:$DC$40</c:f>
              <c:numCache>
                <c:formatCode>0.00</c:formatCode>
                <c:ptCount val="15"/>
                <c:pt idx="0">
                  <c:v>0.34782608695652173</c:v>
                </c:pt>
                <c:pt idx="1">
                  <c:v>0</c:v>
                </c:pt>
                <c:pt idx="2">
                  <c:v>0.2608695652173913</c:v>
                </c:pt>
                <c:pt idx="3">
                  <c:v>0.56521739130434778</c:v>
                </c:pt>
                <c:pt idx="4">
                  <c:v>0.2608695652173913</c:v>
                </c:pt>
                <c:pt idx="5">
                  <c:v>0.65217391304347827</c:v>
                </c:pt>
                <c:pt idx="6">
                  <c:v>0.21739130434782608</c:v>
                </c:pt>
                <c:pt idx="7">
                  <c:v>0.60869565217391308</c:v>
                </c:pt>
                <c:pt idx="8">
                  <c:v>0.60869565217391308</c:v>
                </c:pt>
                <c:pt idx="9">
                  <c:v>4.3478260869565216E-2</c:v>
                </c:pt>
                <c:pt idx="10">
                  <c:v>0.43478260869565216</c:v>
                </c:pt>
                <c:pt idx="11">
                  <c:v>0.13043478260869565</c:v>
                </c:pt>
                <c:pt idx="12">
                  <c:v>0.13043478260869565</c:v>
                </c:pt>
                <c:pt idx="13">
                  <c:v>0.47826086956521741</c:v>
                </c:pt>
                <c:pt idx="14">
                  <c:v>0.47826086956521741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23-4205-9892-671B4423EB7C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диаграмм'!$CO$41:$DC$41</c:f>
              <c:numCache>
                <c:formatCode>0.00</c:formatCode>
                <c:ptCount val="15"/>
                <c:pt idx="0">
                  <c:v>0.42424242424242425</c:v>
                </c:pt>
                <c:pt idx="1">
                  <c:v>0.21212121212121213</c:v>
                </c:pt>
                <c:pt idx="2">
                  <c:v>0.39393939393939392</c:v>
                </c:pt>
                <c:pt idx="3">
                  <c:v>0.66666666666666663</c:v>
                </c:pt>
                <c:pt idx="4">
                  <c:v>0.39393939393939392</c:v>
                </c:pt>
                <c:pt idx="5">
                  <c:v>0.60606060606060608</c:v>
                </c:pt>
                <c:pt idx="6">
                  <c:v>0.30303030303030304</c:v>
                </c:pt>
                <c:pt idx="7">
                  <c:v>0.5757575757575758</c:v>
                </c:pt>
                <c:pt idx="8">
                  <c:v>0.63636363636363635</c:v>
                </c:pt>
                <c:pt idx="9">
                  <c:v>0.21212121212121213</c:v>
                </c:pt>
                <c:pt idx="10">
                  <c:v>0.39393939393939392</c:v>
                </c:pt>
                <c:pt idx="11">
                  <c:v>0.24242424242424243</c:v>
                </c:pt>
                <c:pt idx="12">
                  <c:v>9.0909090909090912E-2</c:v>
                </c:pt>
                <c:pt idx="13">
                  <c:v>0.39393939393939392</c:v>
                </c:pt>
                <c:pt idx="14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3-4205-9892-671B4423EB7C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диаграмм'!$CO$46:$DC$46</c:f>
              <c:numCache>
                <c:formatCode>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23-4205-9892-671B4423EB7C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диаграмм'!$CO$47:$DC$47</c:f>
              <c:numCache>
                <c:formatCode>0.00</c:formatCode>
                <c:ptCount val="15"/>
                <c:pt idx="0">
                  <c:v>0.36721813139523762</c:v>
                </c:pt>
                <c:pt idx="1">
                  <c:v>0.10031557808166779</c:v>
                </c:pt>
                <c:pt idx="2">
                  <c:v>0.351152338146696</c:v>
                </c:pt>
                <c:pt idx="3">
                  <c:v>0.32581046189155588</c:v>
                </c:pt>
                <c:pt idx="4">
                  <c:v>0.26020847279334419</c:v>
                </c:pt>
                <c:pt idx="5">
                  <c:v>0.53045806636702686</c:v>
                </c:pt>
                <c:pt idx="6">
                  <c:v>0.22970259156545855</c:v>
                </c:pt>
                <c:pt idx="7">
                  <c:v>0.34044180931433488</c:v>
                </c:pt>
                <c:pt idx="8">
                  <c:v>0.54107296547767048</c:v>
                </c:pt>
                <c:pt idx="9">
                  <c:v>0.12795256765802812</c:v>
                </c:pt>
                <c:pt idx="10">
                  <c:v>0.50329922539925409</c:v>
                </c:pt>
                <c:pt idx="11">
                  <c:v>0.19690159701635268</c:v>
                </c:pt>
                <c:pt idx="12">
                  <c:v>0.10318446973319308</c:v>
                </c:pt>
                <c:pt idx="13">
                  <c:v>0.44668643014248827</c:v>
                </c:pt>
                <c:pt idx="14">
                  <c:v>0.35784641866692168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23-4205-9892-671B4423EB7C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диаграмм'!$CO$48:$DC$48</c:f>
              <c:numCache>
                <c:formatCode>0.00</c:formatCode>
                <c:ptCount val="15"/>
                <c:pt idx="0">
                  <c:v>0.38596031121601537</c:v>
                </c:pt>
                <c:pt idx="1">
                  <c:v>0.11941603287000611</c:v>
                </c:pt>
                <c:pt idx="2">
                  <c:v>0.35378966692892733</c:v>
                </c:pt>
                <c:pt idx="3">
                  <c:v>0.46420141620771044</c:v>
                </c:pt>
                <c:pt idx="4">
                  <c:v>0.25159541917999823</c:v>
                </c:pt>
                <c:pt idx="5">
                  <c:v>0.58519101320045463</c:v>
                </c:pt>
                <c:pt idx="6">
                  <c:v>0.31348894134102634</c:v>
                </c:pt>
                <c:pt idx="7">
                  <c:v>0.42862138298802344</c:v>
                </c:pt>
                <c:pt idx="8">
                  <c:v>0.62505463764315061</c:v>
                </c:pt>
                <c:pt idx="9">
                  <c:v>0.11775504851822712</c:v>
                </c:pt>
                <c:pt idx="10">
                  <c:v>0.55905236471719555</c:v>
                </c:pt>
                <c:pt idx="11">
                  <c:v>0.25002185505726027</c:v>
                </c:pt>
                <c:pt idx="12">
                  <c:v>9.572515079989509E-2</c:v>
                </c:pt>
                <c:pt idx="13">
                  <c:v>0.51306932424162954</c:v>
                </c:pt>
                <c:pt idx="14">
                  <c:v>0.44007343299239443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23-4205-9892-671B4423EB7C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диаграмм'!$CO$49:$DC$49</c:f>
              <c:numCache>
                <c:formatCode>0.00</c:formatCode>
                <c:ptCount val="15"/>
                <c:pt idx="0">
                  <c:v>0.4215542521994135</c:v>
                </c:pt>
                <c:pt idx="1">
                  <c:v>0.16312316715542521</c:v>
                </c:pt>
                <c:pt idx="2">
                  <c:v>0.36079545454545453</c:v>
                </c:pt>
                <c:pt idx="3">
                  <c:v>0.58101173020527863</c:v>
                </c:pt>
                <c:pt idx="4">
                  <c:v>0.26026392961876832</c:v>
                </c:pt>
                <c:pt idx="5">
                  <c:v>0.61015395894428148</c:v>
                </c:pt>
                <c:pt idx="6">
                  <c:v>0.36776026392961875</c:v>
                </c:pt>
                <c:pt idx="7">
                  <c:v>0.4751649560117302</c:v>
                </c:pt>
                <c:pt idx="8">
                  <c:v>0.6529508797653959</c:v>
                </c:pt>
                <c:pt idx="9">
                  <c:v>0.12087609970674487</c:v>
                </c:pt>
                <c:pt idx="10">
                  <c:v>0.56195014662756593</c:v>
                </c:pt>
                <c:pt idx="11">
                  <c:v>0.28903958944281527</c:v>
                </c:pt>
                <c:pt idx="12">
                  <c:v>0.10199780058651027</c:v>
                </c:pt>
                <c:pt idx="13">
                  <c:v>0.53244134897360706</c:v>
                </c:pt>
                <c:pt idx="14">
                  <c:v>0.49248533724340177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23-4205-9892-671B4423EB7C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диаграмм'!$CO$50:$DC$50</c:f>
              <c:numCache>
                <c:formatCode>0.00</c:formatCode>
                <c:ptCount val="15"/>
                <c:pt idx="0">
                  <c:v>0.5180891465120927</c:v>
                </c:pt>
                <c:pt idx="1">
                  <c:v>0.17309614231461123</c:v>
                </c:pt>
                <c:pt idx="2">
                  <c:v>0.34199480311812913</c:v>
                </c:pt>
                <c:pt idx="3">
                  <c:v>0.74335398760743554</c:v>
                </c:pt>
                <c:pt idx="4">
                  <c:v>0.25984409354387367</c:v>
                </c:pt>
                <c:pt idx="5">
                  <c:v>0.66440135918448928</c:v>
                </c:pt>
                <c:pt idx="6">
                  <c:v>0.44073555866480113</c:v>
                </c:pt>
                <c:pt idx="7">
                  <c:v>0.53827703377973213</c:v>
                </c:pt>
                <c:pt idx="8">
                  <c:v>0.66480111932840291</c:v>
                </c:pt>
                <c:pt idx="9">
                  <c:v>0.11712972216669998</c:v>
                </c:pt>
                <c:pt idx="10">
                  <c:v>0.54887067759344388</c:v>
                </c:pt>
                <c:pt idx="11">
                  <c:v>0.31401159304417348</c:v>
                </c:pt>
                <c:pt idx="12">
                  <c:v>0.10873475914451329</c:v>
                </c:pt>
                <c:pt idx="13">
                  <c:v>0.51269238456925847</c:v>
                </c:pt>
                <c:pt idx="14">
                  <c:v>0.55786528083150111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23-4205-9892-671B4423EB7C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диаграмм'!$CO$34:$DC$35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диаграмм'!$CO$51:$DC$51</c:f>
              <c:numCache>
                <c:formatCode>0.00</c:formatCode>
                <c:ptCount val="15"/>
                <c:pt idx="0">
                  <c:v>0.57010288480936055</c:v>
                </c:pt>
                <c:pt idx="1">
                  <c:v>0.20153318539439177</c:v>
                </c:pt>
                <c:pt idx="2">
                  <c:v>0.36695582005245109</c:v>
                </c:pt>
                <c:pt idx="3">
                  <c:v>0.76134758926770219</c:v>
                </c:pt>
                <c:pt idx="4">
                  <c:v>0.28464797256405083</c:v>
                </c:pt>
                <c:pt idx="5">
                  <c:v>0.67117207988702843</c:v>
                </c:pt>
                <c:pt idx="6">
                  <c:v>0.45995561831753079</c:v>
                </c:pt>
                <c:pt idx="7">
                  <c:v>0.5501311276982046</c:v>
                </c:pt>
                <c:pt idx="8">
                  <c:v>0.64837603389146659</c:v>
                </c:pt>
                <c:pt idx="9">
                  <c:v>0.1341537220092798</c:v>
                </c:pt>
                <c:pt idx="10">
                  <c:v>0.52915069598547504</c:v>
                </c:pt>
                <c:pt idx="11">
                  <c:v>0.32923138995360096</c:v>
                </c:pt>
                <c:pt idx="12">
                  <c:v>0.12769820455920919</c:v>
                </c:pt>
                <c:pt idx="13">
                  <c:v>0.50413556586645147</c:v>
                </c:pt>
                <c:pt idx="14">
                  <c:v>0.5521484769013516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23-4205-9892-671B4423E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326080"/>
        <c:axId val="659327616"/>
      </c:barChart>
      <c:catAx>
        <c:axId val="659326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9327616"/>
        <c:crosses val="autoZero"/>
        <c:auto val="1"/>
        <c:lblAlgn val="ctr"/>
        <c:lblOffset val="100"/>
        <c:noMultiLvlLbl val="0"/>
      </c:catAx>
      <c:valAx>
        <c:axId val="659327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932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653126051551252E-2"/>
          <c:y val="4.307737663837281E-3"/>
          <c:w val="0.74753714247257552"/>
          <c:h val="4.8884903427633158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7.7050278860742741E-2"/>
          <c:w val="0.66012485874460325"/>
          <c:h val="0.64473702097690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диаграмм'!$DE$36:$DG$36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B-4DB0-A137-4753D9E3C8E4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диаграмм'!$DE$37:$DG$37</c:f>
              <c:numCache>
                <c:formatCode>0.00</c:formatCode>
                <c:ptCount val="3"/>
                <c:pt idx="0">
                  <c:v>7.6923076923076927E-2</c:v>
                </c:pt>
                <c:pt idx="1">
                  <c:v>0.11538461538461539</c:v>
                </c:pt>
                <c:pt idx="2">
                  <c:v>0.80769230769230771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B-4DB0-A137-4753D9E3C8E4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диаграмм'!$DE$38:$DG$38</c:f>
              <c:numCache>
                <c:formatCode>0.00</c:formatCode>
                <c:ptCount val="3"/>
                <c:pt idx="0">
                  <c:v>0.30909090909090908</c:v>
                </c:pt>
                <c:pt idx="1">
                  <c:v>0.12727272727272726</c:v>
                </c:pt>
                <c:pt idx="2">
                  <c:v>0.5636363636363636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9B-4DB0-A137-4753D9E3C8E4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диаграмм'!$DE$39:$DG$39</c:f>
              <c:numCache>
                <c:formatCode>0.00</c:formatCode>
                <c:ptCount val="3"/>
                <c:pt idx="0">
                  <c:v>0.21153846153846154</c:v>
                </c:pt>
                <c:pt idx="1">
                  <c:v>9.6153846153846159E-2</c:v>
                </c:pt>
                <c:pt idx="2">
                  <c:v>0.69230769230769229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9B-4DB0-A137-4753D9E3C8E4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диаграмм'!$DE$40:$DG$40</c:f>
              <c:numCache>
                <c:formatCode>0.00</c:formatCode>
                <c:ptCount val="3"/>
                <c:pt idx="0">
                  <c:v>0.39130434782608697</c:v>
                </c:pt>
                <c:pt idx="1">
                  <c:v>8.6956521739130432E-2</c:v>
                </c:pt>
                <c:pt idx="2">
                  <c:v>0.52173913043478259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9B-4DB0-A137-4753D9E3C8E4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диаграмм'!$DE$41:$DG$41</c:f>
              <c:numCache>
                <c:formatCode>0.00</c:formatCode>
                <c:ptCount val="3"/>
                <c:pt idx="0">
                  <c:v>0.33333333333333331</c:v>
                </c:pt>
                <c:pt idx="1">
                  <c:v>3.0303030303030304E-2</c:v>
                </c:pt>
                <c:pt idx="2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9B-4DB0-A137-4753D9E3C8E4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диаграмм'!$DE$46:$DG$46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9B-4DB0-A137-4753D9E3C8E4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диаграмм'!$DE$47:$DG$47</c:f>
              <c:numCache>
                <c:formatCode>0.00</c:formatCode>
                <c:ptCount val="3"/>
                <c:pt idx="0">
                  <c:v>0.24796786841350291</c:v>
                </c:pt>
                <c:pt idx="1">
                  <c:v>3.8634407573873958E-2</c:v>
                </c:pt>
                <c:pt idx="2">
                  <c:v>0.71311083484747062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9B-4DB0-A137-4753D9E3C8E4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диаграмм'!$DE$48:$DG$48</c:f>
              <c:numCache>
                <c:formatCode>0.00</c:formatCode>
                <c:ptCount val="3"/>
                <c:pt idx="0">
                  <c:v>0.28866159629338228</c:v>
                </c:pt>
                <c:pt idx="1">
                  <c:v>4.7381764140222049E-2</c:v>
                </c:pt>
                <c:pt idx="2">
                  <c:v>0.66395663956639561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9B-4DB0-A137-4753D9E3C8E4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диаграмм'!$DE$49:$DG$49</c:f>
              <c:numCache>
                <c:formatCode>0.00</c:formatCode>
                <c:ptCount val="3"/>
                <c:pt idx="0">
                  <c:v>0.3245051319648094</c:v>
                </c:pt>
                <c:pt idx="1">
                  <c:v>5.8742668621700883E-2</c:v>
                </c:pt>
                <c:pt idx="2">
                  <c:v>0.61675219941348969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9B-4DB0-A137-4753D9E3C8E4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диаграмм'!$DE$50:$DG$50</c:f>
              <c:numCache>
                <c:formatCode>0.00</c:formatCode>
                <c:ptCount val="3"/>
                <c:pt idx="0">
                  <c:v>0.35598640815510696</c:v>
                </c:pt>
                <c:pt idx="1">
                  <c:v>4.8570857485508698E-2</c:v>
                </c:pt>
                <c:pt idx="2">
                  <c:v>0.59544273435938433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9B-4DB0-A137-4753D9E3C8E4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диаграмм'!$DE$34:$DG$35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диаграмм'!$DE$51:$DG$51</c:f>
              <c:numCache>
                <c:formatCode>0.00</c:formatCode>
                <c:ptCount val="3"/>
                <c:pt idx="0">
                  <c:v>0.35767601371797458</c:v>
                </c:pt>
                <c:pt idx="1">
                  <c:v>4.6197296752067782E-2</c:v>
                </c:pt>
                <c:pt idx="2">
                  <c:v>0.59612668952995762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19B-4DB0-A137-4753D9E3C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428480"/>
        <c:axId val="659430016"/>
      </c:barChart>
      <c:catAx>
        <c:axId val="659428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9430016"/>
        <c:crosses val="autoZero"/>
        <c:auto val="1"/>
        <c:lblAlgn val="ctr"/>
        <c:lblOffset val="100"/>
        <c:noMultiLvlLbl val="0"/>
      </c:catAx>
      <c:valAx>
        <c:axId val="659430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942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07450629572021"/>
          <c:y val="0.62073161701182333"/>
          <c:w val="9.6596971532404596E-2"/>
          <c:h val="0.315135553453634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5.833585154429799E-2"/>
          <c:w val="0.91832977359872769"/>
          <c:h val="0.257618140946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диаграмм'!$DI$36:$DQ$36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A-4BF4-A11A-24CC65C57193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диаграмм'!$DI$37:$DQ$37</c:f>
              <c:numCache>
                <c:formatCode>0.00</c:formatCode>
                <c:ptCount val="9"/>
                <c:pt idx="0">
                  <c:v>0.15384615384615385</c:v>
                </c:pt>
                <c:pt idx="1">
                  <c:v>7.6923076923076927E-2</c:v>
                </c:pt>
                <c:pt idx="2">
                  <c:v>0</c:v>
                </c:pt>
                <c:pt idx="3">
                  <c:v>0.23076923076923078</c:v>
                </c:pt>
                <c:pt idx="4">
                  <c:v>3.8461538461538464E-2</c:v>
                </c:pt>
                <c:pt idx="5">
                  <c:v>0.38461538461538464</c:v>
                </c:pt>
                <c:pt idx="6">
                  <c:v>3.8461538461538464E-2</c:v>
                </c:pt>
                <c:pt idx="7">
                  <c:v>7.6923076923076927E-2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A-4BF4-A11A-24CC65C57193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диаграмм'!$DI$38:$DQ$38</c:f>
              <c:numCache>
                <c:formatCode>0.00</c:formatCode>
                <c:ptCount val="9"/>
                <c:pt idx="0">
                  <c:v>1.8181818181818181E-2</c:v>
                </c:pt>
                <c:pt idx="1">
                  <c:v>9.0909090909090912E-2</c:v>
                </c:pt>
                <c:pt idx="2">
                  <c:v>9.0909090909090912E-2</c:v>
                </c:pt>
                <c:pt idx="3">
                  <c:v>0.23636363636363636</c:v>
                </c:pt>
                <c:pt idx="4">
                  <c:v>5.4545454545454543E-2</c:v>
                </c:pt>
                <c:pt idx="5">
                  <c:v>0.36363636363636365</c:v>
                </c:pt>
                <c:pt idx="6">
                  <c:v>7.2727272727272724E-2</c:v>
                </c:pt>
                <c:pt idx="7">
                  <c:v>3.6363636363636362E-2</c:v>
                </c:pt>
                <c:pt idx="8">
                  <c:v>1.8181818181818181E-2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A-4BF4-A11A-24CC65C57193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диаграмм'!$DI$39:$DQ$39</c:f>
              <c:numCache>
                <c:formatCode>0.00</c:formatCode>
                <c:ptCount val="9"/>
                <c:pt idx="0">
                  <c:v>5.7692307692307696E-2</c:v>
                </c:pt>
                <c:pt idx="1">
                  <c:v>7.6923076923076927E-2</c:v>
                </c:pt>
                <c:pt idx="2">
                  <c:v>7.6923076923076927E-2</c:v>
                </c:pt>
                <c:pt idx="3">
                  <c:v>0.34615384615384615</c:v>
                </c:pt>
                <c:pt idx="4">
                  <c:v>1.9230769230769232E-2</c:v>
                </c:pt>
                <c:pt idx="5">
                  <c:v>0.19230769230769232</c:v>
                </c:pt>
                <c:pt idx="6">
                  <c:v>0.15384615384615385</c:v>
                </c:pt>
                <c:pt idx="7">
                  <c:v>3.8461538461538464E-2</c:v>
                </c:pt>
                <c:pt idx="8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9A-4BF4-A11A-24CC65C57193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диаграмм'!$DI$40:$DQ$40</c:f>
              <c:numCache>
                <c:formatCode>0.00</c:formatCode>
                <c:ptCount val="9"/>
                <c:pt idx="0">
                  <c:v>4.3478260869565216E-2</c:v>
                </c:pt>
                <c:pt idx="1">
                  <c:v>0.17391304347826086</c:v>
                </c:pt>
                <c:pt idx="2">
                  <c:v>4.3478260869565216E-2</c:v>
                </c:pt>
                <c:pt idx="3">
                  <c:v>0.21739130434782608</c:v>
                </c:pt>
                <c:pt idx="4">
                  <c:v>4.3478260869565216E-2</c:v>
                </c:pt>
                <c:pt idx="5">
                  <c:v>0.39130434782608697</c:v>
                </c:pt>
                <c:pt idx="6">
                  <c:v>8.6956521739130432E-2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9A-4BF4-A11A-24CC65C57193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диаграмм'!$DI$41:$DQ$41</c:f>
              <c:numCache>
                <c:formatCode>0.00</c:formatCode>
                <c:ptCount val="9"/>
                <c:pt idx="0">
                  <c:v>9.0909090909090912E-2</c:v>
                </c:pt>
                <c:pt idx="1">
                  <c:v>0.12121212121212122</c:v>
                </c:pt>
                <c:pt idx="2">
                  <c:v>3.0303030303030304E-2</c:v>
                </c:pt>
                <c:pt idx="3">
                  <c:v>0.12121212121212122</c:v>
                </c:pt>
                <c:pt idx="4">
                  <c:v>6.0606060606060608E-2</c:v>
                </c:pt>
                <c:pt idx="5">
                  <c:v>0.39393939393939392</c:v>
                </c:pt>
                <c:pt idx="6">
                  <c:v>0.12121212121212122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9A-4BF4-A11A-24CC65C57193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диаграмм'!$DI$46:$DQ$46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9A-4BF4-A11A-24CC65C57193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диаграмм'!$DI$47:$DQ$47</c:f>
              <c:numCache>
                <c:formatCode>0.00</c:formatCode>
                <c:ptCount val="9"/>
                <c:pt idx="0">
                  <c:v>3.7582480634981354E-2</c:v>
                </c:pt>
                <c:pt idx="1">
                  <c:v>7.8703260973510561E-2</c:v>
                </c:pt>
                <c:pt idx="2">
                  <c:v>6.7610213254279433E-2</c:v>
                </c:pt>
                <c:pt idx="3">
                  <c:v>0.24978483312613561</c:v>
                </c:pt>
                <c:pt idx="4">
                  <c:v>3.6434923974371237E-2</c:v>
                </c:pt>
                <c:pt idx="5">
                  <c:v>0.31969015970163528</c:v>
                </c:pt>
                <c:pt idx="6">
                  <c:v>0.14105383953332695</c:v>
                </c:pt>
                <c:pt idx="7">
                  <c:v>2.9645213732428038E-2</c:v>
                </c:pt>
                <c:pt idx="8">
                  <c:v>1.7978387682891842E-2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9A-4BF4-A11A-24CC65C57193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диаграмм'!$DI$48:$DQ$48</c:f>
              <c:numCache>
                <c:formatCode>0.00</c:formatCode>
                <c:ptCount val="9"/>
                <c:pt idx="0">
                  <c:v>4.0475566045983041E-2</c:v>
                </c:pt>
                <c:pt idx="1">
                  <c:v>6.2505463764315067E-2</c:v>
                </c:pt>
                <c:pt idx="2">
                  <c:v>6.6177113384037062E-2</c:v>
                </c:pt>
                <c:pt idx="3">
                  <c:v>0.24407727948247224</c:v>
                </c:pt>
                <c:pt idx="4">
                  <c:v>4.4147215665705043E-2</c:v>
                </c:pt>
                <c:pt idx="5">
                  <c:v>0.32607745432293034</c:v>
                </c:pt>
                <c:pt idx="6">
                  <c:v>0.14030946761080515</c:v>
                </c:pt>
                <c:pt idx="7">
                  <c:v>3.6891336655302039E-2</c:v>
                </c:pt>
                <c:pt idx="8">
                  <c:v>2.0543753824635021E-2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9A-4BF4-A11A-24CC65C57193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диаграмм'!$DI$49:$DQ$49</c:f>
              <c:numCache>
                <c:formatCode>0.00</c:formatCode>
                <c:ptCount val="9"/>
                <c:pt idx="0">
                  <c:v>4.3621700879765399E-2</c:v>
                </c:pt>
                <c:pt idx="1">
                  <c:v>5.7368035190615833E-2</c:v>
                </c:pt>
                <c:pt idx="2">
                  <c:v>6.442448680351906E-2</c:v>
                </c:pt>
                <c:pt idx="3">
                  <c:v>0.22498167155425219</c:v>
                </c:pt>
                <c:pt idx="4">
                  <c:v>5.6085043988269793E-2</c:v>
                </c:pt>
                <c:pt idx="5">
                  <c:v>0.34429985337243402</c:v>
                </c:pt>
                <c:pt idx="6">
                  <c:v>0.124908357771261</c:v>
                </c:pt>
                <c:pt idx="7">
                  <c:v>4.6004398826979473E-2</c:v>
                </c:pt>
                <c:pt idx="8">
                  <c:v>2.2818914956011731E-2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9A-4BF4-A11A-24CC65C57193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диаграмм'!$DI$50:$DQ$50</c:f>
              <c:numCache>
                <c:formatCode>0.00</c:formatCode>
                <c:ptCount val="9"/>
                <c:pt idx="0">
                  <c:v>3.0381770937437536E-2</c:v>
                </c:pt>
                <c:pt idx="1">
                  <c:v>5.036977813312013E-2</c:v>
                </c:pt>
                <c:pt idx="2">
                  <c:v>7.1357185688586844E-2</c:v>
                </c:pt>
                <c:pt idx="3">
                  <c:v>0.24785128922646413</c:v>
                </c:pt>
                <c:pt idx="4">
                  <c:v>5.6366180291824906E-2</c:v>
                </c:pt>
                <c:pt idx="5">
                  <c:v>0.31461123326004398</c:v>
                </c:pt>
                <c:pt idx="6">
                  <c:v>0.14631221267239655</c:v>
                </c:pt>
                <c:pt idx="7">
                  <c:v>3.3579852088746753E-2</c:v>
                </c:pt>
                <c:pt idx="8">
                  <c:v>2.9582250649610235E-2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49A-4BF4-A11A-24CC65C57193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диаграмм'!$DI$34:$DQ$35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диаграмм'!$DI$51:$DQ$51</c:f>
              <c:numCache>
                <c:formatCode>0.00</c:formatCode>
                <c:ptCount val="9"/>
                <c:pt idx="0">
                  <c:v>3.4900141214444222E-2</c:v>
                </c:pt>
                <c:pt idx="1">
                  <c:v>5.1442404680250152E-2</c:v>
                </c:pt>
                <c:pt idx="2">
                  <c:v>7.101069195077668E-2</c:v>
                </c:pt>
                <c:pt idx="3">
                  <c:v>0.24248537421827718</c:v>
                </c:pt>
                <c:pt idx="4">
                  <c:v>6.1932620536614885E-2</c:v>
                </c:pt>
                <c:pt idx="5">
                  <c:v>0.32055678838006857</c:v>
                </c:pt>
                <c:pt idx="6">
                  <c:v>0.13132943312487391</c:v>
                </c:pt>
                <c:pt idx="7">
                  <c:v>3.5101876134758923E-2</c:v>
                </c:pt>
                <c:pt idx="8">
                  <c:v>3.1470647569094214E-2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49A-4BF4-A11A-24CC65C57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564032"/>
        <c:axId val="659565568"/>
      </c:barChart>
      <c:catAx>
        <c:axId val="659564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59565568"/>
        <c:crosses val="autoZero"/>
        <c:auto val="1"/>
        <c:lblAlgn val="ctr"/>
        <c:lblOffset val="100"/>
        <c:noMultiLvlLbl val="0"/>
      </c:catAx>
      <c:valAx>
        <c:axId val="659565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956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837413015680732"/>
          <c:y val="1.4380417736394496E-4"/>
          <c:w val="0.68873372366915675"/>
          <c:h val="5.7205236240945694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20800163079052E-2"/>
          <c:y val="1.1423378696590117E-2"/>
          <c:w val="0.700071266406737"/>
          <c:h val="0.5005536052137312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диаграмм'!$C$19</c:f>
              <c:strCache>
                <c:ptCount val="1"/>
                <c:pt idx="0">
                  <c:v>МР - 2022 - ЯО (2022)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диаграмм'!$EU$3:$FG$3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диаграмм'!$EU$19:$FG$19</c:f>
              <c:numCache>
                <c:formatCode>0.00</c:formatCode>
                <c:ptCount val="13"/>
                <c:pt idx="0">
                  <c:v>0.55130010358249848</c:v>
                </c:pt>
                <c:pt idx="1">
                  <c:v>2.6900573802611021</c:v>
                </c:pt>
                <c:pt idx="2">
                  <c:v>-1.6240822459912536</c:v>
                </c:pt>
                <c:pt idx="3">
                  <c:v>-1.9901619897035516</c:v>
                </c:pt>
                <c:pt idx="4">
                  <c:v>0.48112805277490622</c:v>
                </c:pt>
                <c:pt idx="5">
                  <c:v>-3.8373694992133593</c:v>
                </c:pt>
                <c:pt idx="6">
                  <c:v>-11.139782534896643</c:v>
                </c:pt>
                <c:pt idx="7">
                  <c:v>-4.0766282318526024</c:v>
                </c:pt>
                <c:pt idx="8">
                  <c:v>1.572577571722519</c:v>
                </c:pt>
                <c:pt idx="9">
                  <c:v>2.3545945873262468</c:v>
                </c:pt>
                <c:pt idx="10">
                  <c:v>1.9733631164444887</c:v>
                </c:pt>
                <c:pt idx="11">
                  <c:v>0.81767365754726029</c:v>
                </c:pt>
                <c:pt idx="12">
                  <c:v>6.0228362104295883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B-4FE3-990B-78586DE8C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220096"/>
        <c:axId val="653230080"/>
      </c:barChart>
      <c:catAx>
        <c:axId val="65322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653230080"/>
        <c:crosses val="autoZero"/>
        <c:auto val="1"/>
        <c:lblAlgn val="ctr"/>
        <c:lblOffset val="100"/>
        <c:noMultiLvlLbl val="0"/>
      </c:catAx>
      <c:valAx>
        <c:axId val="653230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65322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160008274298362"/>
          <c:y val="0.92129752589703728"/>
          <c:w val="0.14871901503611945"/>
          <c:h val="3.526670451460025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7.4976844743081056E-2"/>
          <c:w val="0.92379442788135457"/>
          <c:h val="0.23265878036696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диаграмм'!$DS$36:$EC$36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F-4FC2-B21D-439AFCFAA9E0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диаграмм'!$DS$37:$EC$37</c:f>
              <c:numCache>
                <c:formatCode>0.00</c:formatCode>
                <c:ptCount val="11"/>
                <c:pt idx="0">
                  <c:v>0.23076923076923078</c:v>
                </c:pt>
                <c:pt idx="1">
                  <c:v>0.34615384615384615</c:v>
                </c:pt>
                <c:pt idx="2">
                  <c:v>0.23076923076923078</c:v>
                </c:pt>
                <c:pt idx="3">
                  <c:v>0.38461538461538464</c:v>
                </c:pt>
                <c:pt idx="4">
                  <c:v>0.61538461538461542</c:v>
                </c:pt>
                <c:pt idx="5">
                  <c:v>0.11538461538461539</c:v>
                </c:pt>
                <c:pt idx="6">
                  <c:v>0.96153846153846156</c:v>
                </c:pt>
                <c:pt idx="7">
                  <c:v>0.53846153846153844</c:v>
                </c:pt>
                <c:pt idx="8">
                  <c:v>3.8461538461538464E-2</c:v>
                </c:pt>
                <c:pt idx="9">
                  <c:v>0.65384615384615385</c:v>
                </c:pt>
                <c:pt idx="10">
                  <c:v>0.38461538461538464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F-4FC2-B21D-439AFCFAA9E0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диаграмм'!$DS$38:$EC$38</c:f>
              <c:numCache>
                <c:formatCode>0.00</c:formatCode>
                <c:ptCount val="11"/>
                <c:pt idx="0">
                  <c:v>0.32727272727272727</c:v>
                </c:pt>
                <c:pt idx="1">
                  <c:v>0.14545454545454545</c:v>
                </c:pt>
                <c:pt idx="2">
                  <c:v>5.4545454545454543E-2</c:v>
                </c:pt>
                <c:pt idx="3">
                  <c:v>0.29090909090909089</c:v>
                </c:pt>
                <c:pt idx="4">
                  <c:v>0.34545454545454546</c:v>
                </c:pt>
                <c:pt idx="5">
                  <c:v>3.6363636363636362E-2</c:v>
                </c:pt>
                <c:pt idx="6">
                  <c:v>0.98181818181818181</c:v>
                </c:pt>
                <c:pt idx="7">
                  <c:v>0.34545454545454546</c:v>
                </c:pt>
                <c:pt idx="8">
                  <c:v>0.10909090909090909</c:v>
                </c:pt>
                <c:pt idx="9">
                  <c:v>0.69090909090909092</c:v>
                </c:pt>
                <c:pt idx="10">
                  <c:v>0.29090909090909089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BF-4FC2-B21D-439AFCFAA9E0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диаграмм'!$DS$39:$EC$39</c:f>
              <c:numCache>
                <c:formatCode>0.00</c:formatCode>
                <c:ptCount val="11"/>
                <c:pt idx="0">
                  <c:v>0.36538461538461536</c:v>
                </c:pt>
                <c:pt idx="1">
                  <c:v>0.30769230769230771</c:v>
                </c:pt>
                <c:pt idx="2">
                  <c:v>0.17307692307692307</c:v>
                </c:pt>
                <c:pt idx="3">
                  <c:v>0.36538461538461536</c:v>
                </c:pt>
                <c:pt idx="4">
                  <c:v>0.40384615384615385</c:v>
                </c:pt>
                <c:pt idx="5">
                  <c:v>0.15384615384615385</c:v>
                </c:pt>
                <c:pt idx="6">
                  <c:v>0.96153846153846156</c:v>
                </c:pt>
                <c:pt idx="7">
                  <c:v>0.46153846153846156</c:v>
                </c:pt>
                <c:pt idx="8">
                  <c:v>0.17307692307692307</c:v>
                </c:pt>
                <c:pt idx="9">
                  <c:v>0.80769230769230771</c:v>
                </c:pt>
                <c:pt idx="10">
                  <c:v>0.38461538461538464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BF-4FC2-B21D-439AFCFAA9E0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диаграмм'!$DS$40:$EC$40</c:f>
              <c:numCache>
                <c:formatCode>0.00</c:formatCode>
                <c:ptCount val="11"/>
                <c:pt idx="0">
                  <c:v>0.39130434782608697</c:v>
                </c:pt>
                <c:pt idx="1">
                  <c:v>0.21739130434782608</c:v>
                </c:pt>
                <c:pt idx="2">
                  <c:v>0.21739130434782608</c:v>
                </c:pt>
                <c:pt idx="3">
                  <c:v>0.39130434782608697</c:v>
                </c:pt>
                <c:pt idx="4">
                  <c:v>0.39130434782608697</c:v>
                </c:pt>
                <c:pt idx="5">
                  <c:v>0.17391304347826086</c:v>
                </c:pt>
                <c:pt idx="6">
                  <c:v>0.91304347826086951</c:v>
                </c:pt>
                <c:pt idx="7">
                  <c:v>0.52173913043478259</c:v>
                </c:pt>
                <c:pt idx="8">
                  <c:v>0.13043478260869565</c:v>
                </c:pt>
                <c:pt idx="9">
                  <c:v>0.73913043478260865</c:v>
                </c:pt>
                <c:pt idx="10">
                  <c:v>0.2608695652173913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BF-4FC2-B21D-439AFCFAA9E0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диаграмм'!$DS$41:$EC$41</c:f>
              <c:numCache>
                <c:formatCode>0.00</c:formatCode>
                <c:ptCount val="11"/>
                <c:pt idx="0">
                  <c:v>0.63636363636363635</c:v>
                </c:pt>
                <c:pt idx="1">
                  <c:v>0.12121212121212122</c:v>
                </c:pt>
                <c:pt idx="2">
                  <c:v>0.18181818181818182</c:v>
                </c:pt>
                <c:pt idx="3">
                  <c:v>0.33333333333333331</c:v>
                </c:pt>
                <c:pt idx="4">
                  <c:v>0.39393939393939392</c:v>
                </c:pt>
                <c:pt idx="5">
                  <c:v>0.15151515151515152</c:v>
                </c:pt>
                <c:pt idx="6">
                  <c:v>0.93939393939393945</c:v>
                </c:pt>
                <c:pt idx="7">
                  <c:v>0.30303030303030304</c:v>
                </c:pt>
                <c:pt idx="8">
                  <c:v>6.0606060606060608E-2</c:v>
                </c:pt>
                <c:pt idx="9">
                  <c:v>0.72727272727272729</c:v>
                </c:pt>
                <c:pt idx="10">
                  <c:v>0.39393939393939392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BF-4FC2-B21D-439AFCFAA9E0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диаграмм'!$DS$46:$EC$46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F-4FC2-B21D-439AFCFAA9E0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диаграмм'!$DS$47:$EC$47</c:f>
              <c:numCache>
                <c:formatCode>0.00</c:formatCode>
                <c:ptCount val="11"/>
                <c:pt idx="0">
                  <c:v>0.29396576455962514</c:v>
                </c:pt>
                <c:pt idx="1">
                  <c:v>0.20101367505020559</c:v>
                </c:pt>
                <c:pt idx="2">
                  <c:v>0.15090370087023047</c:v>
                </c:pt>
                <c:pt idx="3">
                  <c:v>0.36922635555130534</c:v>
                </c:pt>
                <c:pt idx="4">
                  <c:v>0.39973223677919095</c:v>
                </c:pt>
                <c:pt idx="5">
                  <c:v>0.11284307162666157</c:v>
                </c:pt>
                <c:pt idx="6">
                  <c:v>0.97571005068375249</c:v>
                </c:pt>
                <c:pt idx="7">
                  <c:v>0.50722004398967202</c:v>
                </c:pt>
                <c:pt idx="8">
                  <c:v>6.6845175480539351E-2</c:v>
                </c:pt>
                <c:pt idx="9">
                  <c:v>0.7613082145930955</c:v>
                </c:pt>
                <c:pt idx="10">
                  <c:v>0.27378789327723058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BF-4FC2-B21D-439AFCFAA9E0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диаграмм'!$DS$48:$EC$48</c:f>
              <c:numCache>
                <c:formatCode>0.00</c:formatCode>
                <c:ptCount val="11"/>
                <c:pt idx="0">
                  <c:v>0.39916076580120641</c:v>
                </c:pt>
                <c:pt idx="1">
                  <c:v>0.20858466649182622</c:v>
                </c:pt>
                <c:pt idx="2">
                  <c:v>0.13051840195821313</c:v>
                </c:pt>
                <c:pt idx="3">
                  <c:v>0.35693679517440335</c:v>
                </c:pt>
                <c:pt idx="4">
                  <c:v>0.3694378879272664</c:v>
                </c:pt>
                <c:pt idx="5">
                  <c:v>9.257802255441909E-2</c:v>
                </c:pt>
                <c:pt idx="6">
                  <c:v>0.97394877174578198</c:v>
                </c:pt>
                <c:pt idx="7">
                  <c:v>0.44636768948334643</c:v>
                </c:pt>
                <c:pt idx="8">
                  <c:v>7.8415945449777077E-2</c:v>
                </c:pt>
                <c:pt idx="9">
                  <c:v>0.77847713961010578</c:v>
                </c:pt>
                <c:pt idx="10">
                  <c:v>0.25797709589999124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BF-4FC2-B21D-439AFCFAA9E0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диаграмм'!$DS$49:$EC$49</c:f>
              <c:numCache>
                <c:formatCode>0.00</c:formatCode>
                <c:ptCount val="11"/>
                <c:pt idx="0">
                  <c:v>0.4869868035190616</c:v>
                </c:pt>
                <c:pt idx="1">
                  <c:v>0.20894428152492669</c:v>
                </c:pt>
                <c:pt idx="2">
                  <c:v>0.14232038123167157</c:v>
                </c:pt>
                <c:pt idx="3">
                  <c:v>0.35813782991202348</c:v>
                </c:pt>
                <c:pt idx="4">
                  <c:v>0.35456378299120234</c:v>
                </c:pt>
                <c:pt idx="5">
                  <c:v>8.4035923753665684E-2</c:v>
                </c:pt>
                <c:pt idx="6">
                  <c:v>0.97608137829912023</c:v>
                </c:pt>
                <c:pt idx="7">
                  <c:v>0.39561950146627567</c:v>
                </c:pt>
                <c:pt idx="8">
                  <c:v>9.375E-2</c:v>
                </c:pt>
                <c:pt idx="9">
                  <c:v>0.79343841642228741</c:v>
                </c:pt>
                <c:pt idx="10">
                  <c:v>0.26814516129032256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BF-4FC2-B21D-439AFCFAA9E0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диаграмм'!$DS$50:$EC$50</c:f>
              <c:numCache>
                <c:formatCode>0.00</c:formatCode>
                <c:ptCount val="11"/>
                <c:pt idx="0">
                  <c:v>0.56865880471716967</c:v>
                </c:pt>
                <c:pt idx="1">
                  <c:v>0.1890865480711573</c:v>
                </c:pt>
                <c:pt idx="2">
                  <c:v>0.13252048770737557</c:v>
                </c:pt>
                <c:pt idx="3">
                  <c:v>0.36078352988207074</c:v>
                </c:pt>
                <c:pt idx="4">
                  <c:v>0.33320007995202877</c:v>
                </c:pt>
                <c:pt idx="5">
                  <c:v>5.7565460723565859E-2</c:v>
                </c:pt>
                <c:pt idx="6">
                  <c:v>0.97781331201279231</c:v>
                </c:pt>
                <c:pt idx="7">
                  <c:v>0.29522286628023187</c:v>
                </c:pt>
                <c:pt idx="8">
                  <c:v>0.10073955626624026</c:v>
                </c:pt>
                <c:pt idx="9">
                  <c:v>0.79792124725164904</c:v>
                </c:pt>
                <c:pt idx="10">
                  <c:v>0.26324205476713974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BF-4FC2-B21D-439AFCFAA9E0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диаграмм'!$DS$34:$EC$35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диаграмм'!$DS$51:$EC$51</c:f>
              <c:numCache>
                <c:formatCode>0.00</c:formatCode>
                <c:ptCount val="11"/>
                <c:pt idx="0">
                  <c:v>0.59733709905184584</c:v>
                </c:pt>
                <c:pt idx="1">
                  <c:v>0.19669154730683883</c:v>
                </c:pt>
                <c:pt idx="2">
                  <c:v>0.1307242283639298</c:v>
                </c:pt>
                <c:pt idx="3">
                  <c:v>0.35928989308049225</c:v>
                </c:pt>
                <c:pt idx="4">
                  <c:v>0.35001008674601575</c:v>
                </c:pt>
                <c:pt idx="5">
                  <c:v>6.1932620536614885E-2</c:v>
                </c:pt>
                <c:pt idx="6">
                  <c:v>0.96913455719184993</c:v>
                </c:pt>
                <c:pt idx="7">
                  <c:v>0.28142021383901555</c:v>
                </c:pt>
                <c:pt idx="8">
                  <c:v>0.12083921726850919</c:v>
                </c:pt>
                <c:pt idx="9">
                  <c:v>0.78757312890861408</c:v>
                </c:pt>
                <c:pt idx="10">
                  <c:v>0.28666532176719789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BF-4FC2-B21D-439AFCFAA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010880"/>
        <c:axId val="660012416"/>
      </c:barChart>
      <c:catAx>
        <c:axId val="660010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0012416"/>
        <c:crosses val="autoZero"/>
        <c:auto val="1"/>
        <c:lblAlgn val="ctr"/>
        <c:lblOffset val="100"/>
        <c:noMultiLvlLbl val="0"/>
      </c:catAx>
      <c:valAx>
        <c:axId val="660012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Доля респондентов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01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07016622922135"/>
          <c:y val="6.3837262151903414E-3"/>
          <c:w val="0.76375034659129148"/>
          <c:h val="5.51251530376175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2.0895505767205443E-2"/>
          <c:w val="0.91559744645741414"/>
          <c:h val="0.424171549539146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диаграмм'!$EE$36:$EP$36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6-4F95-86E3-66BAB7399CA6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диаграмм'!$EE$37:$EP$37</c:f>
              <c:numCache>
                <c:formatCode>0.00</c:formatCode>
                <c:ptCount val="12"/>
                <c:pt idx="0">
                  <c:v>-0.19230769230769232</c:v>
                </c:pt>
                <c:pt idx="1">
                  <c:v>1.1153846153846154</c:v>
                </c:pt>
                <c:pt idx="2">
                  <c:v>-0.38461538461538464</c:v>
                </c:pt>
                <c:pt idx="3">
                  <c:v>1</c:v>
                </c:pt>
                <c:pt idx="4">
                  <c:v>-0.76923076923076927</c:v>
                </c:pt>
                <c:pt idx="5">
                  <c:v>0.30769230769230771</c:v>
                </c:pt>
                <c:pt idx="6">
                  <c:v>-1.1153846153846154</c:v>
                </c:pt>
                <c:pt idx="7">
                  <c:v>0.61538461538461542</c:v>
                </c:pt>
                <c:pt idx="8">
                  <c:v>0.42307692307692307</c:v>
                </c:pt>
                <c:pt idx="9">
                  <c:v>3.8461538461538464E-2</c:v>
                </c:pt>
                <c:pt idx="10">
                  <c:v>0.73076923076923073</c:v>
                </c:pt>
                <c:pt idx="11">
                  <c:v>0.92307692307692313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6-4F95-86E3-66BAB7399CA6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диаграмм'!$EE$38:$EP$38</c:f>
              <c:numCache>
                <c:formatCode>0.00</c:formatCode>
                <c:ptCount val="12"/>
                <c:pt idx="0">
                  <c:v>-0.29090909090909089</c:v>
                </c:pt>
                <c:pt idx="1">
                  <c:v>0.29090909090909089</c:v>
                </c:pt>
                <c:pt idx="2">
                  <c:v>-0.61818181818181817</c:v>
                </c:pt>
                <c:pt idx="3">
                  <c:v>1.1636363636363636</c:v>
                </c:pt>
                <c:pt idx="4">
                  <c:v>-1.2181818181818183</c:v>
                </c:pt>
                <c:pt idx="5">
                  <c:v>0.27272727272727271</c:v>
                </c:pt>
                <c:pt idx="6">
                  <c:v>-1.3818181818181818</c:v>
                </c:pt>
                <c:pt idx="7">
                  <c:v>0.34545454545454546</c:v>
                </c:pt>
                <c:pt idx="8">
                  <c:v>-0.61818181818181817</c:v>
                </c:pt>
                <c:pt idx="9">
                  <c:v>0.4</c:v>
                </c:pt>
                <c:pt idx="10">
                  <c:v>-0.14545454545454545</c:v>
                </c:pt>
                <c:pt idx="11">
                  <c:v>1.1454545454545455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6-4F95-86E3-66BAB7399CA6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диаграмм'!$EE$39:$EP$39</c:f>
              <c:numCache>
                <c:formatCode>0.00</c:formatCode>
                <c:ptCount val="12"/>
                <c:pt idx="0">
                  <c:v>-0.96153846153846156</c:v>
                </c:pt>
                <c:pt idx="1">
                  <c:v>7.6923076923076927E-2</c:v>
                </c:pt>
                <c:pt idx="2">
                  <c:v>-0.76923076923076927</c:v>
                </c:pt>
                <c:pt idx="3">
                  <c:v>1.4423076923076923</c:v>
                </c:pt>
                <c:pt idx="4">
                  <c:v>-1.4230769230769231</c:v>
                </c:pt>
                <c:pt idx="5">
                  <c:v>0.15384615384615385</c:v>
                </c:pt>
                <c:pt idx="6">
                  <c:v>-1.3461538461538463</c:v>
                </c:pt>
                <c:pt idx="7">
                  <c:v>0.63461538461538458</c:v>
                </c:pt>
                <c:pt idx="8">
                  <c:v>-0.90384615384615385</c:v>
                </c:pt>
                <c:pt idx="9">
                  <c:v>0.48076923076923078</c:v>
                </c:pt>
                <c:pt idx="10">
                  <c:v>-0.48076923076923078</c:v>
                </c:pt>
                <c:pt idx="11">
                  <c:v>1.1153846153846154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C6-4F95-86E3-66BAB7399CA6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диаграмм'!$EE$40:$EP$40</c:f>
              <c:numCache>
                <c:formatCode>0.00</c:formatCode>
                <c:ptCount val="12"/>
                <c:pt idx="0">
                  <c:v>-0.17391304347826086</c:v>
                </c:pt>
                <c:pt idx="1">
                  <c:v>-0.39130434782608697</c:v>
                </c:pt>
                <c:pt idx="2">
                  <c:v>0.13043478260869565</c:v>
                </c:pt>
                <c:pt idx="3">
                  <c:v>1.3478260869565217</c:v>
                </c:pt>
                <c:pt idx="4">
                  <c:v>-1.3043478260869565</c:v>
                </c:pt>
                <c:pt idx="5">
                  <c:v>-0.2608695652173913</c:v>
                </c:pt>
                <c:pt idx="6">
                  <c:v>-1.5217391304347827</c:v>
                </c:pt>
                <c:pt idx="7">
                  <c:v>8.6956521739130432E-2</c:v>
                </c:pt>
                <c:pt idx="8">
                  <c:v>-0.73913043478260865</c:v>
                </c:pt>
                <c:pt idx="9">
                  <c:v>0.39130434782608697</c:v>
                </c:pt>
                <c:pt idx="10">
                  <c:v>-0.78260869565217395</c:v>
                </c:pt>
                <c:pt idx="11">
                  <c:v>1.0869565217391304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6-4F95-86E3-66BAB7399CA6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диаграмм'!$EE$41:$EP$41</c:f>
              <c:numCache>
                <c:formatCode>0.00</c:formatCode>
                <c:ptCount val="12"/>
                <c:pt idx="0">
                  <c:v>-0.24242424242424243</c:v>
                </c:pt>
                <c:pt idx="1">
                  <c:v>-0.18181818181818182</c:v>
                </c:pt>
                <c:pt idx="2">
                  <c:v>-0.21212121212121213</c:v>
                </c:pt>
                <c:pt idx="3">
                  <c:v>1.0909090909090908</c:v>
                </c:pt>
                <c:pt idx="4">
                  <c:v>-1</c:v>
                </c:pt>
                <c:pt idx="5">
                  <c:v>0.36363636363636365</c:v>
                </c:pt>
                <c:pt idx="6">
                  <c:v>-0.72727272727272729</c:v>
                </c:pt>
                <c:pt idx="7">
                  <c:v>0.36363636363636365</c:v>
                </c:pt>
                <c:pt idx="8">
                  <c:v>-0.75757575757575757</c:v>
                </c:pt>
                <c:pt idx="9">
                  <c:v>0.51515151515151514</c:v>
                </c:pt>
                <c:pt idx="10">
                  <c:v>-0.33333333333333331</c:v>
                </c:pt>
                <c:pt idx="11">
                  <c:v>0.78787878787878785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C6-4F95-86E3-66BAB7399CA6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диаграмм'!$EE$46:$EP$46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C6-4F95-86E3-66BAB7399CA6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диаграмм'!$EE$47:$EP$47</c:f>
              <c:numCache>
                <c:formatCode>0.00</c:formatCode>
                <c:ptCount val="12"/>
                <c:pt idx="0">
                  <c:v>-0.61155759663222353</c:v>
                </c:pt>
                <c:pt idx="1">
                  <c:v>0.26789131266743205</c:v>
                </c:pt>
                <c:pt idx="2">
                  <c:v>-0.14389590508993494</c:v>
                </c:pt>
                <c:pt idx="3">
                  <c:v>0.8323765786452354</c:v>
                </c:pt>
                <c:pt idx="4">
                  <c:v>-1.0922311519326444</c:v>
                </c:pt>
                <c:pt idx="5">
                  <c:v>0.19699579027937236</c:v>
                </c:pt>
                <c:pt idx="6">
                  <c:v>-1.1513585916570992</c:v>
                </c:pt>
                <c:pt idx="7">
                  <c:v>0.36442786069651739</c:v>
                </c:pt>
                <c:pt idx="8">
                  <c:v>-0.26234213547646384</c:v>
                </c:pt>
                <c:pt idx="9">
                  <c:v>0.36538461538461536</c:v>
                </c:pt>
                <c:pt idx="10">
                  <c:v>-0.20474550325296595</c:v>
                </c:pt>
                <c:pt idx="11">
                  <c:v>0.81993876769996177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C6-4F95-86E3-66BAB7399CA6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диаграмм'!$EE$48:$EP$48</c:f>
              <c:numCache>
                <c:formatCode>0.00</c:formatCode>
                <c:ptCount val="12"/>
                <c:pt idx="0">
                  <c:v>-0.55896494448815459</c:v>
                </c:pt>
                <c:pt idx="1">
                  <c:v>0.23979368825946323</c:v>
                </c:pt>
                <c:pt idx="2">
                  <c:v>-0.29574263484570329</c:v>
                </c:pt>
                <c:pt idx="3">
                  <c:v>0.83346446367689486</c:v>
                </c:pt>
                <c:pt idx="4">
                  <c:v>-1.1621645248710553</c:v>
                </c:pt>
                <c:pt idx="5">
                  <c:v>0.21697700847976223</c:v>
                </c:pt>
                <c:pt idx="6">
                  <c:v>-1.1728297928140572</c:v>
                </c:pt>
                <c:pt idx="7">
                  <c:v>0.37275985663082439</c:v>
                </c:pt>
                <c:pt idx="8">
                  <c:v>-0.27074044933997726</c:v>
                </c:pt>
                <c:pt idx="9">
                  <c:v>0.42346358947460444</c:v>
                </c:pt>
                <c:pt idx="10">
                  <c:v>-0.32747617798758633</c:v>
                </c:pt>
                <c:pt idx="11">
                  <c:v>0.80540257015473382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C6-4F95-86E3-66BAB7399CA6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диаграмм'!$EE$49:$EP$49</c:f>
              <c:numCache>
                <c:formatCode>0.00</c:formatCode>
                <c:ptCount val="12"/>
                <c:pt idx="0">
                  <c:v>-0.53803152492668627</c:v>
                </c:pt>
                <c:pt idx="1">
                  <c:v>0.12912390029325513</c:v>
                </c:pt>
                <c:pt idx="2">
                  <c:v>-0.41348973607038125</c:v>
                </c:pt>
                <c:pt idx="3">
                  <c:v>0.84943181818181823</c:v>
                </c:pt>
                <c:pt idx="4">
                  <c:v>-1.1258247800586509</c:v>
                </c:pt>
                <c:pt idx="5">
                  <c:v>0.20839442815249268</c:v>
                </c:pt>
                <c:pt idx="6">
                  <c:v>-1.1866752199413491</c:v>
                </c:pt>
                <c:pt idx="7">
                  <c:v>0.32899560117302051</c:v>
                </c:pt>
                <c:pt idx="8">
                  <c:v>-0.35740469208211145</c:v>
                </c:pt>
                <c:pt idx="9">
                  <c:v>0.53418255131964809</c:v>
                </c:pt>
                <c:pt idx="10">
                  <c:v>-0.45802785923753664</c:v>
                </c:pt>
                <c:pt idx="11">
                  <c:v>0.8213892961876833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C6-4F95-86E3-66BAB7399CA6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диаграмм'!$EE$50:$EP$50</c:f>
              <c:numCache>
                <c:formatCode>0.00</c:formatCode>
                <c:ptCount val="12"/>
                <c:pt idx="0">
                  <c:v>-0.54487307615430747</c:v>
                </c:pt>
                <c:pt idx="1">
                  <c:v>-7.4955026983809708E-2</c:v>
                </c:pt>
                <c:pt idx="2">
                  <c:v>-0.51828902658404952</c:v>
                </c:pt>
                <c:pt idx="3">
                  <c:v>1.0153907655406755</c:v>
                </c:pt>
                <c:pt idx="4">
                  <c:v>-1.1902858285028983</c:v>
                </c:pt>
                <c:pt idx="5">
                  <c:v>0.20167899260443733</c:v>
                </c:pt>
                <c:pt idx="6">
                  <c:v>-1.280031980811513</c:v>
                </c:pt>
                <c:pt idx="7">
                  <c:v>0.2708374975014991</c:v>
                </c:pt>
                <c:pt idx="8">
                  <c:v>-0.51908854687187689</c:v>
                </c:pt>
                <c:pt idx="9">
                  <c:v>0.60143913651808911</c:v>
                </c:pt>
                <c:pt idx="10">
                  <c:v>-0.63302018788726766</c:v>
                </c:pt>
                <c:pt idx="11">
                  <c:v>0.94643214071557069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6C6-4F95-86E3-66BAB7399CA6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multiLvlStrRef>
              <c:f>'Для диаграмм'!$EE$34:$EP$35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диаграмм'!$EE$51:$EP$51</c:f>
              <c:numCache>
                <c:formatCode>0.00</c:formatCode>
                <c:ptCount val="12"/>
                <c:pt idx="0">
                  <c:v>-0.55456929594512805</c:v>
                </c:pt>
                <c:pt idx="1">
                  <c:v>-0.19023602985676821</c:v>
                </c:pt>
                <c:pt idx="2">
                  <c:v>-0.56526124672180755</c:v>
                </c:pt>
                <c:pt idx="3">
                  <c:v>1.0304619729675206</c:v>
                </c:pt>
                <c:pt idx="4">
                  <c:v>-1.182771837805124</c:v>
                </c:pt>
                <c:pt idx="5">
                  <c:v>0.17631632035505346</c:v>
                </c:pt>
                <c:pt idx="6">
                  <c:v>-1.3050231995158361</c:v>
                </c:pt>
                <c:pt idx="7">
                  <c:v>0.22453096631026831</c:v>
                </c:pt>
                <c:pt idx="8">
                  <c:v>-0.54791204357474277</c:v>
                </c:pt>
                <c:pt idx="9">
                  <c:v>0.69840629412951383</c:v>
                </c:pt>
                <c:pt idx="10">
                  <c:v>-0.60843251966915468</c:v>
                </c:pt>
                <c:pt idx="11">
                  <c:v>0.93786564454307042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6C6-4F95-86E3-66BAB7399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892864"/>
        <c:axId val="659919232"/>
      </c:barChart>
      <c:catAx>
        <c:axId val="659892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100"/>
            </a:pPr>
            <a:endParaRPr lang="ru-RU"/>
          </a:p>
        </c:txPr>
        <c:crossAx val="659919232"/>
        <c:crosses val="autoZero"/>
        <c:auto val="1"/>
        <c:lblAlgn val="ctr"/>
        <c:lblOffset val="100"/>
        <c:noMultiLvlLbl val="0"/>
      </c:catAx>
      <c:valAx>
        <c:axId val="659919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5989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11440829364086"/>
          <c:y val="0.75139650647117384"/>
          <c:w val="0.10131987347735379"/>
          <c:h val="0.2456814115084288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5097918284555E-2"/>
          <c:y val="7.0810864189120248E-2"/>
          <c:w val="0.67788498516314089"/>
          <c:h val="0.69886864765929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диаграмм'!$EQ$36:$ES$36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9-442F-B620-47D6EB766ADD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диаграмм'!$EQ$37:$ES$37</c:f>
              <c:numCache>
                <c:formatCode>0.00</c:formatCode>
                <c:ptCount val="3"/>
                <c:pt idx="0">
                  <c:v>2.3461538461538463</c:v>
                </c:pt>
                <c:pt idx="1">
                  <c:v>1.7692307692307692</c:v>
                </c:pt>
                <c:pt idx="2">
                  <c:v>1.1923076923076923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C9-442F-B620-47D6EB766ADD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диаграмм'!$EQ$38:$ES$38</c:f>
              <c:numCache>
                <c:formatCode>0.00</c:formatCode>
                <c:ptCount val="3"/>
                <c:pt idx="0">
                  <c:v>3.2363636363636363</c:v>
                </c:pt>
                <c:pt idx="1">
                  <c:v>2</c:v>
                </c:pt>
                <c:pt idx="2">
                  <c:v>2.6545454545454548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C9-442F-B620-47D6EB766ADD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диаграмм'!$EQ$39:$ES$39</c:f>
              <c:numCache>
                <c:formatCode>0.00</c:formatCode>
                <c:ptCount val="3"/>
                <c:pt idx="0">
                  <c:v>4.2307692307692308</c:v>
                </c:pt>
                <c:pt idx="1">
                  <c:v>2.6153846153846154</c:v>
                </c:pt>
                <c:pt idx="2">
                  <c:v>2.9423076923076925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C9-442F-B620-47D6EB766ADD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диаграмм'!$EQ$40:$ES$40</c:f>
              <c:numCache>
                <c:formatCode>0.00</c:formatCode>
                <c:ptCount val="3"/>
                <c:pt idx="0">
                  <c:v>3.4347826086956523</c:v>
                </c:pt>
                <c:pt idx="1">
                  <c:v>1.7826086956521738</c:v>
                </c:pt>
                <c:pt idx="2">
                  <c:v>1.4347826086956521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C9-442F-B620-47D6EB766ADD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диаграмм'!$EQ$41:$ES$41</c:f>
              <c:numCache>
                <c:formatCode>0.00</c:formatCode>
                <c:ptCount val="3"/>
                <c:pt idx="0">
                  <c:v>2.5757575757575757</c:v>
                </c:pt>
                <c:pt idx="1">
                  <c:v>1.5151515151515151</c:v>
                </c:pt>
                <c:pt idx="2">
                  <c:v>2.1212121212121211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C9-442F-B620-47D6EB766ADD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диаграмм'!$EQ$46:$ES$46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C9-442F-B620-47D6EB766ADD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диаграмм'!$EQ$47:$ES$47</c:f>
              <c:numCache>
                <c:formatCode>0.00</c:formatCode>
                <c:ptCount val="3"/>
                <c:pt idx="0">
                  <c:v>2.9606773823191732</c:v>
                </c:pt>
                <c:pt idx="1">
                  <c:v>1.9292958285495598</c:v>
                </c:pt>
                <c:pt idx="2">
                  <c:v>1.4231725985457329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C9-442F-B620-47D6EB766ADD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диаграмм'!$EQ$48:$ES$48</c:f>
              <c:numCache>
                <c:formatCode>0.00</c:formatCode>
                <c:ptCount val="3"/>
                <c:pt idx="0">
                  <c:v>2.988722790453711</c:v>
                </c:pt>
                <c:pt idx="1">
                  <c:v>2.1021942477489293</c:v>
                </c:pt>
                <c:pt idx="2">
                  <c:v>1.5888626628201765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C9-442F-B620-47D6EB766ADD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диаграмм'!$EQ$49:$ES$49</c:f>
              <c:numCache>
                <c:formatCode>0.00</c:formatCode>
                <c:ptCount val="3"/>
                <c:pt idx="0">
                  <c:v>3.1083211143695015</c:v>
                </c:pt>
                <c:pt idx="1">
                  <c:v>2.0419721407624634</c:v>
                </c:pt>
                <c:pt idx="2">
                  <c:v>1.8006781524926687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7C9-442F-B620-47D6EB766ADD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диаграмм'!$EQ$50:$ES$50</c:f>
              <c:numCache>
                <c:formatCode>0.00</c:formatCode>
                <c:ptCount val="3"/>
                <c:pt idx="0">
                  <c:v>3.4417349590245854</c:v>
                </c:pt>
                <c:pt idx="1">
                  <c:v>2.0191884869078551</c:v>
                </c:pt>
                <c:pt idx="2">
                  <c:v>2.1854887067759345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C9-442F-B620-47D6EB766ADD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диаграмм'!$EQ$34:$ES$35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диаграмм'!$EQ$51:$ES$51</c:f>
              <c:numCache>
                <c:formatCode>0.00</c:formatCode>
                <c:ptCount val="3"/>
                <c:pt idx="0">
                  <c:v>3.588460762557999</c:v>
                </c:pt>
                <c:pt idx="1">
                  <c:v>1.825499293927779</c:v>
                </c:pt>
                <c:pt idx="2">
                  <c:v>2.227355255194674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C9-442F-B620-47D6EB766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07328"/>
        <c:axId val="660321408"/>
      </c:barChart>
      <c:catAx>
        <c:axId val="660307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0321408"/>
        <c:crosses val="autoZero"/>
        <c:auto val="1"/>
        <c:lblAlgn val="ctr"/>
        <c:lblOffset val="100"/>
        <c:noMultiLvlLbl val="0"/>
      </c:catAx>
      <c:valAx>
        <c:axId val="660321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30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5471863355873"/>
          <c:y val="0.59161141691144414"/>
          <c:w val="0.1307850057204388"/>
          <c:h val="0.35673721752019688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92798977050945E-2"/>
          <c:y val="7.2967803774996357E-2"/>
          <c:w val="0.63006953361599027"/>
          <c:h val="0.68541288831014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диаграмм'!$ET$36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3-4BB6-ABC6-F5F2CAFC570D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диаграмм'!$ET$37</c:f>
              <c:numCache>
                <c:formatCode>0.00</c:formatCode>
                <c:ptCount val="1"/>
                <c:pt idx="0">
                  <c:v>-5.3076923076923075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3-4BB6-ABC6-F5F2CAFC570D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диаграмм'!$ET$38</c:f>
              <c:numCache>
                <c:formatCode>0.00</c:formatCode>
                <c:ptCount val="1"/>
                <c:pt idx="0">
                  <c:v>-7.8909090909090907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23-4BB6-ABC6-F5F2CAFC570D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диаграмм'!$ET$39</c:f>
              <c:numCache>
                <c:formatCode>0.00</c:formatCode>
                <c:ptCount val="1"/>
                <c:pt idx="0">
                  <c:v>-9.7884615384615383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23-4BB6-ABC6-F5F2CAFC570D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диаграмм'!$ET$40</c:f>
              <c:numCache>
                <c:formatCode>0.00</c:formatCode>
                <c:ptCount val="1"/>
                <c:pt idx="0">
                  <c:v>-6.6521739130434785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3-4BB6-ABC6-F5F2CAFC570D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диаграмм'!$ET$41</c:f>
              <c:numCache>
                <c:formatCode>0.00</c:formatCode>
                <c:ptCount val="1"/>
                <c:pt idx="0">
                  <c:v>-6.2121212121212119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23-4BB6-ABC6-F5F2CAFC570D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23-4BB6-ABC6-F5F2CAFC570D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диаграмм'!$ET$47</c:f>
              <c:numCache>
                <c:formatCode>0.00</c:formatCode>
                <c:ptCount val="1"/>
                <c:pt idx="0">
                  <c:v>-6.3101271875298846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23-4BB6-ABC6-F5F2CAFC570D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диаграмм'!$ET$48</c:f>
              <c:numCache>
                <c:formatCode>0.00</c:formatCode>
                <c:ptCount val="1"/>
                <c:pt idx="0">
                  <c:v>-6.6797797010228166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23-4BB6-ABC6-F5F2CAFC570D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диаграмм'!$ET$49</c:f>
              <c:numCache>
                <c:formatCode>0.00</c:formatCode>
                <c:ptCount val="1"/>
                <c:pt idx="0">
                  <c:v>-6.9509714076246336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323-4BB6-ABC6-F5F2CAFC570D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диаграмм'!$ET$50</c:f>
              <c:numCache>
                <c:formatCode>0.00</c:formatCode>
                <c:ptCount val="1"/>
                <c:pt idx="0">
                  <c:v>-7.6464121527083746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23-4BB6-ABC6-F5F2CAFC570D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диаграмм'!$ET$35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диаграмм'!$ET$51</c:f>
              <c:numCache>
                <c:formatCode>0.00</c:formatCode>
                <c:ptCount val="1"/>
                <c:pt idx="0">
                  <c:v>-7.6413153116804517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323-4BB6-ABC6-F5F2CAFC5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162048"/>
        <c:axId val="660163584"/>
      </c:barChart>
      <c:catAx>
        <c:axId val="6601620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660163584"/>
        <c:crosses val="autoZero"/>
        <c:auto val="1"/>
        <c:lblAlgn val="ctr"/>
        <c:lblOffset val="100"/>
        <c:noMultiLvlLbl val="0"/>
      </c:catAx>
      <c:valAx>
        <c:axId val="660163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1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27867192138347"/>
          <c:y val="0.56401286829741892"/>
          <c:w val="9.6596971532404596E-2"/>
          <c:h val="0.4212197968233690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59729316744E-2"/>
          <c:y val="7.2967803774996357E-2"/>
          <c:w val="0.64511222711017147"/>
          <c:h val="0.68541288831014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диаграмм'!$D$36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диаграмм'!$EU$36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F-4B66-A9FA-971EC2A7172D}"/>
            </c:ext>
          </c:extLst>
        </c:ser>
        <c:ser>
          <c:idx val="1"/>
          <c:order val="1"/>
          <c:tx>
            <c:strRef>
              <c:f>'Для диаграмм'!$D$37</c:f>
              <c:strCache>
                <c:ptCount val="1"/>
                <c:pt idx="0">
                  <c:v>7-й: 26 чел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диаграмм'!$EU$37</c:f>
              <c:numCache>
                <c:formatCode>0.00</c:formatCode>
                <c:ptCount val="1"/>
                <c:pt idx="0">
                  <c:v>-0.42307692307692307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F-4B66-A9FA-971EC2A7172D}"/>
            </c:ext>
          </c:extLst>
        </c:ser>
        <c:ser>
          <c:idx val="2"/>
          <c:order val="2"/>
          <c:tx>
            <c:strRef>
              <c:f>'Для диаграмм'!$D$38</c:f>
              <c:strCache>
                <c:ptCount val="1"/>
                <c:pt idx="0">
                  <c:v>8-й: 55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F-4B66-A9FA-971EC2A717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диаграмм'!$EU$38</c:f>
              <c:numCache>
                <c:formatCode>0.00</c:formatCode>
                <c:ptCount val="1"/>
                <c:pt idx="0">
                  <c:v>-0.83636363636363631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1F-4B66-A9FA-971EC2A7172D}"/>
            </c:ext>
          </c:extLst>
        </c:ser>
        <c:ser>
          <c:idx val="3"/>
          <c:order val="3"/>
          <c:tx>
            <c:strRef>
              <c:f>'Для диаграмм'!$D$39</c:f>
              <c:strCache>
                <c:ptCount val="1"/>
                <c:pt idx="0">
                  <c:v>9-й: 52 чел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диаграмм'!$EU$39</c:f>
              <c:numCache>
                <c:formatCode>0.00</c:formatCode>
                <c:ptCount val="1"/>
                <c:pt idx="0">
                  <c:v>-0.67307692307692313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1F-4B66-A9FA-971EC2A7172D}"/>
            </c:ext>
          </c:extLst>
        </c:ser>
        <c:ser>
          <c:idx val="4"/>
          <c:order val="4"/>
          <c:tx>
            <c:strRef>
              <c:f>'Для диаграмм'!$D$40</c:f>
              <c:strCache>
                <c:ptCount val="1"/>
                <c:pt idx="0">
                  <c:v>10-й: 23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диаграмм'!$EU$40</c:f>
              <c:numCache>
                <c:formatCode>0.00</c:formatCode>
                <c:ptCount val="1"/>
                <c:pt idx="0">
                  <c:v>-0.56521739130434778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1F-4B66-A9FA-971EC2A7172D}"/>
            </c:ext>
          </c:extLst>
        </c:ser>
        <c:ser>
          <c:idx val="5"/>
          <c:order val="5"/>
          <c:tx>
            <c:strRef>
              <c:f>'Для диаграмм'!$D$41</c:f>
              <c:strCache>
                <c:ptCount val="1"/>
                <c:pt idx="0">
                  <c:v>11-й: 33 чел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диаграмм'!$EU$41</c:f>
              <c:numCache>
                <c:formatCode>0.00</c:formatCode>
                <c:ptCount val="1"/>
                <c:pt idx="0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1F-4B66-A9FA-971EC2A7172D}"/>
            </c:ext>
          </c:extLst>
        </c:ser>
        <c:ser>
          <c:idx val="6"/>
          <c:order val="6"/>
          <c:tx>
            <c:strRef>
              <c:f>'Для диаграмм'!$D$46</c:f>
              <c:strCache>
                <c:ptCount val="1"/>
                <c:pt idx="0">
                  <c:v>6-й: 0 чел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диаграмм'!$EU$46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F-4B66-A9FA-971EC2A7172D}"/>
            </c:ext>
          </c:extLst>
        </c:ser>
        <c:ser>
          <c:idx val="7"/>
          <c:order val="7"/>
          <c:tx>
            <c:strRef>
              <c:f>'Для диаграмм'!$D$47</c:f>
              <c:strCache>
                <c:ptCount val="1"/>
                <c:pt idx="0">
                  <c:v>7-й: 10457 чел</c:v>
                </c:pt>
              </c:strCache>
            </c:strRef>
          </c:tx>
          <c:spPr>
            <a:solidFill>
              <a:schemeClr val="accent6">
                <a:lumMod val="75000"/>
                <a:alpha val="7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диаграмм'!$EU$47</c:f>
              <c:numCache>
                <c:formatCode>0.00</c:formatCode>
                <c:ptCount val="1"/>
                <c:pt idx="0">
                  <c:v>-0.40011475566606103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1F-4B66-A9FA-971EC2A7172D}"/>
            </c:ext>
          </c:extLst>
        </c:ser>
        <c:ser>
          <c:idx val="8"/>
          <c:order val="8"/>
          <c:tx>
            <c:strRef>
              <c:f>'Для диаграмм'!$D$48</c:f>
              <c:strCache>
                <c:ptCount val="1"/>
                <c:pt idx="0">
                  <c:v>8-й: 11439 чел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диаграмм'!$EU$48</c:f>
              <c:numCache>
                <c:formatCode>0.00</c:formatCode>
                <c:ptCount val="1"/>
                <c:pt idx="0">
                  <c:v>-0.44584316810910046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01F-4B66-A9FA-971EC2A7172D}"/>
            </c:ext>
          </c:extLst>
        </c:ser>
        <c:ser>
          <c:idx val="9"/>
          <c:order val="9"/>
          <c:tx>
            <c:strRef>
              <c:f>'Для диаграмм'!$D$49</c:f>
              <c:strCache>
                <c:ptCount val="1"/>
                <c:pt idx="0">
                  <c:v>9-й: 10912 чел</c:v>
                </c:pt>
              </c:strCache>
            </c:strRef>
          </c:tx>
          <c:spPr>
            <a:solidFill>
              <a:srgbClr val="FFFF99">
                <a:alpha val="70000"/>
              </a:srgbClr>
            </a:solidFill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диаграмм'!$EU$49</c:f>
              <c:numCache>
                <c:formatCode>0.00</c:formatCode>
                <c:ptCount val="1"/>
                <c:pt idx="0">
                  <c:v>-0.19409824046920821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1F-4B66-A9FA-971EC2A7172D}"/>
            </c:ext>
          </c:extLst>
        </c:ser>
        <c:ser>
          <c:idx val="10"/>
          <c:order val="10"/>
          <c:tx>
            <c:strRef>
              <c:f>'Для диаграмм'!$D$50</c:f>
              <c:strCache>
                <c:ptCount val="1"/>
                <c:pt idx="0">
                  <c:v>10-й: 5003 чел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70000"/>
              </a:schemeClr>
            </a:solidFill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диаграмм'!$EU$50</c:f>
              <c:numCache>
                <c:formatCode>0.00</c:formatCode>
                <c:ptCount val="1"/>
                <c:pt idx="0">
                  <c:v>-0.11792924245452728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01F-4B66-A9FA-971EC2A7172D}"/>
            </c:ext>
          </c:extLst>
        </c:ser>
        <c:ser>
          <c:idx val="11"/>
          <c:order val="11"/>
          <c:tx>
            <c:strRef>
              <c:f>'Для диаграмм'!$D$51</c:f>
              <c:strCache>
                <c:ptCount val="1"/>
                <c:pt idx="0">
                  <c:v>11-й: 4957 чел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</c:spPr>
          <c:invertIfNegative val="0"/>
          <c:cat>
            <c:strRef>
              <c:f>'Для диаграмм'!$EU$35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диаграмм'!$EU$51</c:f>
              <c:numCache>
                <c:formatCode>0.00</c:formatCode>
                <c:ptCount val="1"/>
                <c:pt idx="0">
                  <c:v>6.9396812588259027E-2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1F-4B66-A9FA-971EC2A71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59040"/>
        <c:axId val="660360576"/>
      </c:barChart>
      <c:catAx>
        <c:axId val="6603590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660360576"/>
        <c:crosses val="autoZero"/>
        <c:auto val="1"/>
        <c:lblAlgn val="ctr"/>
        <c:lblOffset val="100"/>
        <c:noMultiLvlLbl val="0"/>
      </c:catAx>
      <c:valAx>
        <c:axId val="660360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35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54008064754433"/>
          <c:y val="0.47046775109224198"/>
          <c:w val="0.12026359781950333"/>
          <c:h val="0.51193206153442983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8196289712616E-2"/>
          <c:y val="2.311305104994053E-2"/>
          <c:w val="0.53195451213169387"/>
          <c:h val="0.58811673839815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диаграмм'!$H$25</c:f>
              <c:strCache>
                <c:ptCount val="1"/>
                <c:pt idx="0">
                  <c:v>Риск наркотизации</c:v>
                </c:pt>
              </c:strCache>
            </c:strRef>
          </c:cat>
          <c:val>
            <c:numRef>
              <c:f>'Для диаграмм'!$H$26</c:f>
              <c:numCache>
                <c:formatCode>0.00</c:formatCode>
                <c:ptCount val="1"/>
                <c:pt idx="0">
                  <c:v>27.847218971336897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6-4A17-BBA5-84E2DBA12F2C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диаграмм'!$H$25</c:f>
              <c:strCache>
                <c:ptCount val="1"/>
                <c:pt idx="0">
                  <c:v>Риск наркотизации</c:v>
                </c:pt>
              </c:strCache>
            </c:strRef>
          </c:cat>
          <c:val>
            <c:numRef>
              <c:f>'Для диаграмм'!$H$27</c:f>
              <c:numCache>
                <c:formatCode>0.00</c:formatCode>
                <c:ptCount val="1"/>
                <c:pt idx="0">
                  <c:v>27.47612241921351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B6-4A17-BBA5-84E2DBA12F2C}"/>
            </c:ext>
          </c:extLst>
        </c:ser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pattFill prst="lgCheck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B6-4A17-BBA5-84E2DBA12F2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диаграмм'!$H$25</c:f>
              <c:strCache>
                <c:ptCount val="1"/>
                <c:pt idx="0">
                  <c:v>Риск наркотизации</c:v>
                </c:pt>
              </c:strCache>
            </c:strRef>
          </c:cat>
          <c:val>
            <c:numRef>
              <c:f>'Для диаграмм'!$H$28</c:f>
              <c:numCache>
                <c:formatCode>0.00</c:formatCode>
                <c:ptCount val="1"/>
                <c:pt idx="0">
                  <c:v>27.477716161637527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B6-4A17-BBA5-84E2DBA12F2C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диаграмм'!$H$25</c:f>
              <c:strCache>
                <c:ptCount val="1"/>
                <c:pt idx="0">
                  <c:v>Риск наркотизации</c:v>
                </c:pt>
              </c:strCache>
            </c:strRef>
          </c:cat>
          <c:val>
            <c:numRef>
              <c:f>'Для диаграмм'!$H$29</c:f>
              <c:numCache>
                <c:formatCode>0.00</c:formatCode>
                <c:ptCount val="1"/>
                <c:pt idx="0">
                  <c:v>28.626690860754486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B6-4A17-BBA5-84E2DBA12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974400"/>
        <c:axId val="657975936"/>
      </c:barChart>
      <c:catAx>
        <c:axId val="657974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7975936"/>
        <c:crosses val="autoZero"/>
        <c:auto val="1"/>
        <c:lblAlgn val="ctr"/>
        <c:lblOffset val="100"/>
        <c:noMultiLvlLbl val="0"/>
      </c:catAx>
      <c:valAx>
        <c:axId val="657975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65797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0368207975275679E-2"/>
          <c:y val="0.69668799980345675"/>
          <c:w val="0.97043257285147044"/>
          <c:h val="9.355067746016927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8196289712616E-2"/>
          <c:y val="2.311305104994053E-2"/>
          <c:w val="0.50463124071855903"/>
          <c:h val="0.567318672389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диаграмм'!$EV$25</c:f>
              <c:strCache>
                <c:ptCount val="1"/>
                <c:pt idx="0">
                  <c:v>Степень близости к ТМР</c:v>
                </c:pt>
              </c:strCache>
            </c:strRef>
          </c:cat>
          <c:val>
            <c:numRef>
              <c:f>'Для диаграмм'!$EV$26</c:f>
              <c:numCache>
                <c:formatCode>0.00</c:formatCode>
                <c:ptCount val="1"/>
                <c:pt idx="0">
                  <c:v>49.498963501055421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0-4425-B933-B1CC0BD06D75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диаграмм'!$EV$25</c:f>
              <c:strCache>
                <c:ptCount val="1"/>
                <c:pt idx="0">
                  <c:v>Степень близости к ТМР</c:v>
                </c:pt>
              </c:strCache>
            </c:strRef>
          </c:cat>
          <c:val>
            <c:numRef>
              <c:f>'Для диаграмм'!$EV$27</c:f>
              <c:numCache>
                <c:formatCode>0.00</c:formatCode>
                <c:ptCount val="1"/>
                <c:pt idx="0">
                  <c:v>45.332968680623672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0-4425-B933-B1CC0BD06D75}"/>
            </c:ext>
          </c:extLst>
        </c:ser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pattFill prst="lgCheck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830-4425-B933-B1CC0BD06D7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диаграмм'!$EV$25</c:f>
              <c:strCache>
                <c:ptCount val="1"/>
                <c:pt idx="0">
                  <c:v>Степень близости к ТМР</c:v>
                </c:pt>
              </c:strCache>
            </c:strRef>
          </c:cat>
          <c:val>
            <c:numRef>
              <c:f>'Для диаграмм'!$EV$28</c:f>
              <c:numCache>
                <c:formatCode>0.00</c:formatCode>
                <c:ptCount val="1"/>
                <c:pt idx="0">
                  <c:v>48.675368928113372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30-4425-B933-B1CC0BD06D75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диаграмм'!$EV$25</c:f>
              <c:strCache>
                <c:ptCount val="1"/>
                <c:pt idx="0">
                  <c:v>Степень близости к ТМР</c:v>
                </c:pt>
              </c:strCache>
            </c:strRef>
          </c:cat>
          <c:val>
            <c:numRef>
              <c:f>'Для диаграмм'!$EV$29</c:f>
              <c:numCache>
                <c:formatCode>0.00</c:formatCode>
                <c:ptCount val="1"/>
                <c:pt idx="0">
                  <c:v>48.473540326939521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0-4425-B933-B1CC0BD06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643840"/>
        <c:axId val="660645376"/>
      </c:barChart>
      <c:catAx>
        <c:axId val="66064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0645376"/>
        <c:crosses val="autoZero"/>
        <c:auto val="1"/>
        <c:lblAlgn val="ctr"/>
        <c:lblOffset val="100"/>
        <c:noMultiLvlLbl val="0"/>
      </c:catAx>
      <c:valAx>
        <c:axId val="66064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66064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860661535126824E-2"/>
          <c:y val="0.68213151203213473"/>
          <c:w val="0.9239911164950535"/>
          <c:h val="0.122667092510472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8196289712616E-2"/>
          <c:y val="2.311305104994053E-2"/>
          <c:w val="0.50463124071855903"/>
          <c:h val="0.567318672389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диаграмм'!$FN$25</c:f>
              <c:strCache>
                <c:ptCount val="1"/>
                <c:pt idx="0">
                  <c:v>ПВВ</c:v>
                </c:pt>
              </c:strCache>
            </c:strRef>
          </c:cat>
          <c:val>
            <c:numRef>
              <c:f>'Для диаграмм'!$FN$26</c:f>
              <c:numCache>
                <c:formatCode>0.00</c:formatCode>
                <c:ptCount val="1"/>
                <c:pt idx="0">
                  <c:v>3.1914893617021276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D-4076-B755-9C5D732556E9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диаграмм'!$FN$25</c:f>
              <c:strCache>
                <c:ptCount val="1"/>
                <c:pt idx="0">
                  <c:v>ПВВ</c:v>
                </c:pt>
              </c:strCache>
            </c:strRef>
          </c:cat>
          <c:val>
            <c:numRef>
              <c:f>'Для диаграмм'!$FN$27</c:f>
              <c:numCache>
                <c:formatCode>0.00</c:formatCode>
                <c:ptCount val="1"/>
                <c:pt idx="0">
                  <c:v>4.2105263157894735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D-4076-B755-9C5D732556E9}"/>
            </c:ext>
          </c:extLst>
        </c:ser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pattFill prst="lgCheck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6AD-4076-B755-9C5D732556E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диаграмм'!$FN$25</c:f>
              <c:strCache>
                <c:ptCount val="1"/>
                <c:pt idx="0">
                  <c:v>ПВВ</c:v>
                </c:pt>
              </c:strCache>
            </c:strRef>
          </c:cat>
          <c:val>
            <c:numRef>
              <c:f>'Для диаграмм'!$FN$28</c:f>
              <c:numCache>
                <c:formatCode>0.00</c:formatCode>
                <c:ptCount val="1"/>
                <c:pt idx="0">
                  <c:v>2.9514551701858975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AD-4076-B755-9C5D732556E9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диаграмм'!$FN$25</c:f>
              <c:strCache>
                <c:ptCount val="1"/>
                <c:pt idx="0">
                  <c:v>ПВВ</c:v>
                </c:pt>
              </c:strCache>
            </c:strRef>
          </c:cat>
          <c:val>
            <c:numRef>
              <c:f>'Для диаграмм'!$FN$29</c:f>
              <c:numCache>
                <c:formatCode>0.00</c:formatCode>
                <c:ptCount val="1"/>
                <c:pt idx="0">
                  <c:v>4.3722616709472728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AD-4076-B755-9C5D73255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986496"/>
        <c:axId val="660681088"/>
      </c:barChart>
      <c:catAx>
        <c:axId val="66098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0681088"/>
        <c:crosses val="autoZero"/>
        <c:auto val="1"/>
        <c:lblAlgn val="ctr"/>
        <c:lblOffset val="100"/>
        <c:noMultiLvlLbl val="0"/>
      </c:catAx>
      <c:valAx>
        <c:axId val="660681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66098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860661535126824E-2"/>
          <c:y val="0.68213151203213473"/>
          <c:w val="0.9239911164950535"/>
          <c:h val="0.122667092510472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8196289712616E-2"/>
          <c:y val="2.311305104994053E-2"/>
          <c:w val="0.48960344144133483"/>
          <c:h val="0.5382013799762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диаграмм'!$FQ$25</c:f>
              <c:strCache>
                <c:ptCount val="1"/>
                <c:pt idx="0">
                  <c:v>Интегральный показатель риска</c:v>
                </c:pt>
              </c:strCache>
            </c:strRef>
          </c:cat>
          <c:val>
            <c:numRef>
              <c:f>'Для диаграмм'!$FQ$26</c:f>
              <c:numCache>
                <c:formatCode>0.00</c:formatCode>
                <c:ptCount val="1"/>
                <c:pt idx="0">
                  <c:v>30.368124890443561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D-4568-856F-86D372F63C96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диаграмм'!$FQ$25</c:f>
              <c:strCache>
                <c:ptCount val="1"/>
                <c:pt idx="0">
                  <c:v>Интегральный показатель риска</c:v>
                </c:pt>
              </c:strCache>
            </c:strRef>
          </c:cat>
          <c:val>
            <c:numRef>
              <c:f>'Для диаграмм'!$FQ$27</c:f>
              <c:numCache>
                <c:formatCode>0.00</c:formatCode>
                <c:ptCount val="1"/>
                <c:pt idx="0">
                  <c:v>28.417775053958714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6D-4568-856F-86D372F63C96}"/>
            </c:ext>
          </c:extLst>
        </c:ser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pattFill prst="lgCheck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86D-4568-856F-86D372F63C9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диаграмм'!$FQ$25</c:f>
              <c:strCache>
                <c:ptCount val="1"/>
                <c:pt idx="0">
                  <c:v>Интегральный показатель риска</c:v>
                </c:pt>
              </c:strCache>
            </c:strRef>
          </c:cat>
          <c:val>
            <c:numRef>
              <c:f>'Для диаграмм'!$FQ$28</c:f>
              <c:numCache>
                <c:formatCode>0.00</c:formatCode>
                <c:ptCount val="1"/>
                <c:pt idx="0">
                  <c:v>29.736483346954827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6D-4568-856F-86D372F63C96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pattFill prst="lgCheck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диаграмм'!$FQ$25</c:f>
              <c:strCache>
                <c:ptCount val="1"/>
                <c:pt idx="0">
                  <c:v>Интегральный показатель риска</c:v>
                </c:pt>
              </c:strCache>
            </c:strRef>
          </c:cat>
          <c:val>
            <c:numRef>
              <c:f>'Для диаграмм'!$FQ$29</c:f>
              <c:numCache>
                <c:formatCode>0.00</c:formatCode>
                <c:ptCount val="1"/>
                <c:pt idx="0">
                  <c:v>30.611640501502553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6D-4568-856F-86D372F63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805120"/>
        <c:axId val="660806656"/>
      </c:barChart>
      <c:catAx>
        <c:axId val="66080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0806656"/>
        <c:crosses val="autoZero"/>
        <c:auto val="1"/>
        <c:lblAlgn val="ctr"/>
        <c:lblOffset val="100"/>
        <c:noMultiLvlLbl val="0"/>
      </c:catAx>
      <c:valAx>
        <c:axId val="660806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66080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9921798236758865E-2"/>
          <c:y val="0.69045544813918536"/>
          <c:w val="0.94311800255737266"/>
          <c:h val="0.103710491726755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34976402073522722"/>
          <c:w val="0.72161167080713406"/>
          <c:h val="0.3857387825139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диаграмм'!$EW$25:$FI$25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диаграмм'!$EW$26:$FI$26</c:f>
              <c:numCache>
                <c:formatCode>0.00</c:formatCode>
                <c:ptCount val="13"/>
                <c:pt idx="0">
                  <c:v>59.964539007092185</c:v>
                </c:pt>
                <c:pt idx="1">
                  <c:v>41.205673758865238</c:v>
                </c:pt>
                <c:pt idx="2">
                  <c:v>49.680851063829799</c:v>
                </c:pt>
                <c:pt idx="3">
                  <c:v>44.574468085106375</c:v>
                </c:pt>
                <c:pt idx="4">
                  <c:v>41.312056737588662</c:v>
                </c:pt>
                <c:pt idx="5">
                  <c:v>44.397163120567392</c:v>
                </c:pt>
                <c:pt idx="6">
                  <c:v>33.888888888888886</c:v>
                </c:pt>
                <c:pt idx="7">
                  <c:v>26.666666666666661</c:v>
                </c:pt>
                <c:pt idx="8">
                  <c:v>77.269503546099301</c:v>
                </c:pt>
                <c:pt idx="9">
                  <c:v>70.99290780141844</c:v>
                </c:pt>
                <c:pt idx="10">
                  <c:v>69.148936170212778</c:v>
                </c:pt>
                <c:pt idx="11">
                  <c:v>67.092198581560311</c:v>
                </c:pt>
                <c:pt idx="12">
                  <c:v>72.083333333333329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C-4111-B85E-32237F521118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диаграмм'!$EW$25:$FI$25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диаграмм'!$EW$27:$FI$27</c:f>
              <c:numCache>
                <c:formatCode>0.00</c:formatCode>
                <c:ptCount val="13"/>
                <c:pt idx="0">
                  <c:v>60.122807017543856</c:v>
                </c:pt>
                <c:pt idx="1">
                  <c:v>34.701754385964925</c:v>
                </c:pt>
                <c:pt idx="2">
                  <c:v>44.175438596491247</c:v>
                </c:pt>
                <c:pt idx="3">
                  <c:v>33.964912280701746</c:v>
                </c:pt>
                <c:pt idx="4">
                  <c:v>33.614035087719287</c:v>
                </c:pt>
                <c:pt idx="5">
                  <c:v>47.017543859649109</c:v>
                </c:pt>
                <c:pt idx="6">
                  <c:v>35.698924731182792</c:v>
                </c:pt>
                <c:pt idx="7">
                  <c:v>19.462365591397848</c:v>
                </c:pt>
                <c:pt idx="8">
                  <c:v>76.10526315789474</c:v>
                </c:pt>
                <c:pt idx="9">
                  <c:v>68.947368421052659</c:v>
                </c:pt>
                <c:pt idx="10">
                  <c:v>70.491228070175424</c:v>
                </c:pt>
                <c:pt idx="11">
                  <c:v>68.035087719298232</c:v>
                </c:pt>
                <c:pt idx="12">
                  <c:v>75.053763440860209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6C-4111-B85E-32237F521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904576"/>
        <c:axId val="660914944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strRef>
              <c:f>'Для диаграмм'!$EW$25:$FI$25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диаграмм'!$EW$28:$FI$28</c:f>
              <c:numCache>
                <c:formatCode>0.00</c:formatCode>
                <c:ptCount val="13"/>
                <c:pt idx="0">
                  <c:v>60.433614284455494</c:v>
                </c:pt>
                <c:pt idx="1">
                  <c:v>38.51898622654231</c:v>
                </c:pt>
                <c:pt idx="2">
                  <c:v>50.62112713283063</c:v>
                </c:pt>
                <c:pt idx="3">
                  <c:v>42.234491400154731</c:v>
                </c:pt>
                <c:pt idx="4">
                  <c:v>38.583595195442044</c:v>
                </c:pt>
                <c:pt idx="5">
                  <c:v>44.233062171448964</c:v>
                </c:pt>
                <c:pt idx="6">
                  <c:v>36.406107521874837</c:v>
                </c:pt>
                <c:pt idx="7">
                  <c:v>29.514192033835684</c:v>
                </c:pt>
                <c:pt idx="8">
                  <c:v>76.72951357277779</c:v>
                </c:pt>
                <c:pt idx="9">
                  <c:v>68.979471968518311</c:v>
                </c:pt>
                <c:pt idx="10">
                  <c:v>67.862128376063524</c:v>
                </c:pt>
                <c:pt idx="11">
                  <c:v>67.663602635262905</c:v>
                </c:pt>
                <c:pt idx="12">
                  <c:v>72.111634945579326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6C-4111-B85E-32237F521118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'Для диаграмм'!$EW$25:$FI$25</c:f>
              <c:strCache>
                <c:ptCount val="13"/>
                <c:pt idx="0">
                  <c:v>Потребность в одобрении</c:v>
                </c:pt>
                <c:pt idx="1">
                  <c:v>Подверженность влиянию группы</c:v>
                </c:pt>
                <c:pt idx="2">
                  <c:v>Принятие асоциальных установок социума</c:v>
                </c:pt>
                <c:pt idx="3">
                  <c:v>Склонность к риску</c:v>
                </c:pt>
                <c:pt idx="4">
                  <c:v>Импульсивность</c:v>
                </c:pt>
                <c:pt idx="5">
                  <c:v>Тревожность</c:v>
                </c:pt>
                <c:pt idx="6">
                  <c:v>Фрустрация</c:v>
                </c:pt>
                <c:pt idx="7">
                  <c:v>Наркопотребление в социальном окружении</c:v>
                </c:pt>
                <c:pt idx="8">
                  <c:v>Принятие родителями</c:v>
                </c:pt>
                <c:pt idx="9">
                  <c:v>Принятие одноклассниками</c:v>
                </c:pt>
                <c:pt idx="10">
                  <c:v>Социальная активность</c:v>
                </c:pt>
                <c:pt idx="11">
                  <c:v>Самоконтроль поведения</c:v>
                </c:pt>
                <c:pt idx="12">
                  <c:v>Самоэффективность</c:v>
                </c:pt>
              </c:strCache>
            </c:strRef>
          </c:cat>
          <c:val>
            <c:numRef>
              <c:f>'Для диаграмм'!$EW$29:$FI$29</c:f>
              <c:numCache>
                <c:formatCode>0.00</c:formatCode>
                <c:ptCount val="13"/>
                <c:pt idx="0">
                  <c:v>58.996525154857189</c:v>
                </c:pt>
                <c:pt idx="1">
                  <c:v>36.662335700256783</c:v>
                </c:pt>
                <c:pt idx="2">
                  <c:v>50.25028957042877</c:v>
                </c:pt>
                <c:pt idx="3">
                  <c:v>40.982122173541192</c:v>
                </c:pt>
                <c:pt idx="4">
                  <c:v>39.743365060180338</c:v>
                </c:pt>
                <c:pt idx="5">
                  <c:v>53.701465478168934</c:v>
                </c:pt>
                <c:pt idx="6">
                  <c:v>43.147755390597496</c:v>
                </c:pt>
                <c:pt idx="7">
                  <c:v>28.502022701386377</c:v>
                </c:pt>
                <c:pt idx="8">
                  <c:v>76.35342700307217</c:v>
                </c:pt>
                <c:pt idx="9">
                  <c:v>69.176512061238284</c:v>
                </c:pt>
                <c:pt idx="10">
                  <c:v>69.238152792467048</c:v>
                </c:pt>
                <c:pt idx="11">
                  <c:v>66.898826610263541</c:v>
                </c:pt>
                <c:pt idx="12">
                  <c:v>72.107144259848923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6C-4111-B85E-32237F521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904576"/>
        <c:axId val="660914944"/>
      </c:lineChart>
      <c:catAx>
        <c:axId val="6609045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0914944"/>
        <c:crosses val="autoZero"/>
        <c:auto val="1"/>
        <c:lblAlgn val="ctr"/>
        <c:lblOffset val="100"/>
        <c:noMultiLvlLbl val="0"/>
      </c:catAx>
      <c:valAx>
        <c:axId val="660914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90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94669473282207"/>
          <c:y val="0.22286950857724466"/>
          <c:w val="0.22705330526717787"/>
          <c:h val="0.425630967745316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2.3091093727712703E-2"/>
          <c:w val="0.60297113683634163"/>
          <c:h val="0.62887505226128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515-40A5-97FC-1B05701143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диаграмм'!$FH$3:$FI$3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диаграмм'!$FH$7:$FI$7</c:f>
              <c:numCache>
                <c:formatCode>0.00</c:formatCode>
                <c:ptCount val="2"/>
                <c:pt idx="0">
                  <c:v>46.798905666093148</c:v>
                </c:pt>
                <c:pt idx="1">
                  <c:v>67.254181929181925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15-40A5-97FC-1B05701143F8}"/>
            </c:ext>
          </c:extLst>
        </c:ser>
        <c:ser>
          <c:idx val="1"/>
          <c:order val="1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диаграмм'!$FH$3:$FI$3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диаграмм'!$FH$8:$FI$8</c:f>
              <c:numCache>
                <c:formatCode>0.00</c:formatCode>
                <c:ptCount val="2"/>
                <c:pt idx="0">
                  <c:v>43.935085889245663</c:v>
                </c:pt>
                <c:pt idx="1">
                  <c:v>72.780945392907313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15-40A5-97FC-1B05701143F8}"/>
            </c:ext>
          </c:extLst>
        </c:ser>
        <c:ser>
          <c:idx val="2"/>
          <c:order val="2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диаграмм'!$FH$3:$FI$3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диаграмм'!$FH$9:$FI$9</c:f>
              <c:numCache>
                <c:formatCode>0.00</c:formatCode>
                <c:ptCount val="2"/>
                <c:pt idx="0">
                  <c:v>44.327581369248037</c:v>
                </c:pt>
                <c:pt idx="1">
                  <c:v>72.316877104377113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15-40A5-97FC-1B05701143F8}"/>
            </c:ext>
          </c:extLst>
        </c:ser>
        <c:ser>
          <c:idx val="3"/>
          <c:order val="3"/>
          <c:tx>
            <c:strRef>
              <c:f>'Для диаграмм'!$C$10</c:f>
              <c:strCache>
                <c:ptCount val="1"/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диаграмм'!$FH$3:$FI$3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диаграмм'!$FH$10:$FI$10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7515-40A5-97FC-1B05701143F8}"/>
            </c:ext>
          </c:extLst>
        </c:ser>
        <c:ser>
          <c:idx val="4"/>
          <c:order val="4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993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диаграмм'!$FH$3:$FI$3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диаграмм'!$FH$11:$FI$11</c:f>
              <c:numCache>
                <c:formatCode>0.00</c:formatCode>
                <c:ptCount val="2"/>
                <c:pt idx="0">
                  <c:v>45.363855093758467</c:v>
                </c:pt>
                <c:pt idx="1">
                  <c:v>70.498326898324407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15-40A5-97FC-1B0570114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648256"/>
        <c:axId val="653650176"/>
      </c:barChart>
      <c:catAx>
        <c:axId val="653648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3650176"/>
        <c:crosses val="autoZero"/>
        <c:auto val="1"/>
        <c:lblAlgn val="ctr"/>
        <c:lblOffset val="100"/>
        <c:noMultiLvlLbl val="0"/>
      </c:catAx>
      <c:valAx>
        <c:axId val="653650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53648256"/>
        <c:crosses val="autoZero"/>
        <c:crossBetween val="between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6.9850767118797952E-2"/>
          <c:y val="0.79710989888019479"/>
          <c:w val="0.69542286231621253"/>
          <c:h val="3.7790832572260756E-2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5.6511293104196531E-2"/>
          <c:w val="0.49618759684835745"/>
          <c:h val="0.55005867636280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диаграмм'!$FJ$25:$FK$25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диаграмм'!$FJ$26:$FK$26</c:f>
              <c:numCache>
                <c:formatCode>0.00</c:formatCode>
                <c:ptCount val="2"/>
                <c:pt idx="0">
                  <c:v>45.779403073286048</c:v>
                </c:pt>
                <c:pt idx="1">
                  <c:v>71.01418439716312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49-422D-84D0-A7A0A3366CA2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диаграмм'!$FJ$25:$FK$25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диаграмм'!$FJ$27:$FK$27</c:f>
              <c:numCache>
                <c:formatCode>0.00</c:formatCode>
                <c:ptCount val="2"/>
                <c:pt idx="0">
                  <c:v>41.070906432748522</c:v>
                </c:pt>
                <c:pt idx="1">
                  <c:v>70.977192982456145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49-422D-84D0-A7A0A3366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037824"/>
        <c:axId val="661039744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strRef>
              <c:f>'Для диаграмм'!$FJ$25:$FK$25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диаграмм'!$FJ$28:$FK$28</c:f>
              <c:numCache>
                <c:formatCode>0.00</c:formatCode>
                <c:ptCount val="2"/>
                <c:pt idx="0">
                  <c:v>44.131039959668172</c:v>
                </c:pt>
                <c:pt idx="1">
                  <c:v>70.498717609859881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49-422D-84D0-A7A0A3366CA2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'Для диаграмм'!$FJ$25:$FK$25</c:f>
              <c:strCache>
                <c:ptCount val="2"/>
                <c:pt idx="0">
                  <c:v>Факторы риска</c:v>
                </c:pt>
                <c:pt idx="1">
                  <c:v>Факторы защиты</c:v>
                </c:pt>
              </c:strCache>
            </c:strRef>
          </c:cat>
          <c:val>
            <c:numRef>
              <c:f>'Для диаграмм'!$FJ$29:$FK$29</c:f>
              <c:numCache>
                <c:formatCode>0.00</c:formatCode>
                <c:ptCount val="2"/>
                <c:pt idx="0">
                  <c:v>45.346580131272006</c:v>
                </c:pt>
                <c:pt idx="1">
                  <c:v>70.459349347836778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49-422D-84D0-A7A0A3366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037824"/>
        <c:axId val="661039744"/>
      </c:lineChart>
      <c:catAx>
        <c:axId val="6610378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1039744"/>
        <c:crosses val="autoZero"/>
        <c:auto val="1"/>
        <c:lblAlgn val="ctr"/>
        <c:lblOffset val="100"/>
        <c:noMultiLvlLbl val="0"/>
      </c:catAx>
      <c:valAx>
        <c:axId val="66103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03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9739605626219801E-2"/>
          <c:y val="0.79693982089992266"/>
          <c:w val="0.94881722861565398"/>
          <c:h val="9.0691136306869591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34976402073522722"/>
          <c:w val="0.73526624333806401"/>
          <c:h val="0.42525510793131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диаграмм'!$I$25:$W$25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диаграмм'!$I$26:$W$26</c:f>
              <c:numCache>
                <c:formatCode>0.00</c:formatCode>
                <c:ptCount val="15"/>
                <c:pt idx="0">
                  <c:v>0.45936761229314416</c:v>
                </c:pt>
                <c:pt idx="1">
                  <c:v>0.44680851063829802</c:v>
                </c:pt>
                <c:pt idx="2">
                  <c:v>0.15957446808510634</c:v>
                </c:pt>
                <c:pt idx="3">
                  <c:v>0.46524822695035467</c:v>
                </c:pt>
                <c:pt idx="4">
                  <c:v>0.2253441802252816</c:v>
                </c:pt>
                <c:pt idx="5">
                  <c:v>0.14297872340425533</c:v>
                </c:pt>
                <c:pt idx="6">
                  <c:v>0.30851063829787234</c:v>
                </c:pt>
                <c:pt idx="7">
                  <c:v>0.31914893617021256</c:v>
                </c:pt>
                <c:pt idx="8">
                  <c:v>8.3314669652855528E-2</c:v>
                </c:pt>
                <c:pt idx="9">
                  <c:v>0.56628477905073626</c:v>
                </c:pt>
                <c:pt idx="10">
                  <c:v>0.45957446808510655</c:v>
                </c:pt>
                <c:pt idx="11">
                  <c:v>0.17872340425531905</c:v>
                </c:pt>
                <c:pt idx="12">
                  <c:v>0.30350438047559469</c:v>
                </c:pt>
                <c:pt idx="13">
                  <c:v>0.35475768321513007</c:v>
                </c:pt>
                <c:pt idx="14">
                  <c:v>0.4279698581560285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A-41BC-8265-A525371281C5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диаграмм'!$I$25:$W$25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диаграмм'!$I$27:$W$27</c:f>
              <c:numCache>
                <c:formatCode>0.00</c:formatCode>
                <c:ptCount val="15"/>
                <c:pt idx="0">
                  <c:v>0.4627192982456142</c:v>
                </c:pt>
                <c:pt idx="1">
                  <c:v>0.44321329639889206</c:v>
                </c:pt>
                <c:pt idx="2">
                  <c:v>8.2105263157894723E-2</c:v>
                </c:pt>
                <c:pt idx="3">
                  <c:v>0.55859649122807042</c:v>
                </c:pt>
                <c:pt idx="4">
                  <c:v>0.1746749226006192</c:v>
                </c:pt>
                <c:pt idx="5">
                  <c:v>0.11452631578947371</c:v>
                </c:pt>
                <c:pt idx="6">
                  <c:v>0.25263157894736843</c:v>
                </c:pt>
                <c:pt idx="7">
                  <c:v>0.24210526315789452</c:v>
                </c:pt>
                <c:pt idx="8">
                  <c:v>4.853185595567866E-2</c:v>
                </c:pt>
                <c:pt idx="9">
                  <c:v>0.60890688259109316</c:v>
                </c:pt>
                <c:pt idx="10">
                  <c:v>0.52210526315789496</c:v>
                </c:pt>
                <c:pt idx="11">
                  <c:v>0.10315789473684209</c:v>
                </c:pt>
                <c:pt idx="12">
                  <c:v>0.23962848297213624</c:v>
                </c:pt>
                <c:pt idx="13">
                  <c:v>0.43333333333333318</c:v>
                </c:pt>
                <c:pt idx="14">
                  <c:v>0.54956140350877203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A-41BC-8265-A52537128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187200"/>
        <c:axId val="66120576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strRef>
              <c:f>'Для диаграмм'!$I$25:$W$25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диаграмм'!$I$28:$W$28</c:f>
              <c:numCache>
                <c:formatCode>0.00</c:formatCode>
                <c:ptCount val="15"/>
                <c:pt idx="0">
                  <c:v>0.47277572203786444</c:v>
                </c:pt>
                <c:pt idx="1">
                  <c:v>0.44926727555723278</c:v>
                </c:pt>
                <c:pt idx="2">
                  <c:v>0.22390531849289894</c:v>
                </c:pt>
                <c:pt idx="3">
                  <c:v>0.5035525143657904</c:v>
                </c:pt>
                <c:pt idx="4">
                  <c:v>0.17399298975411503</c:v>
                </c:pt>
                <c:pt idx="5">
                  <c:v>0.11227394202813433</c:v>
                </c:pt>
                <c:pt idx="6">
                  <c:v>0.23611641361487182</c:v>
                </c:pt>
                <c:pt idx="7">
                  <c:v>0.27975096179260084</c:v>
                </c:pt>
                <c:pt idx="8">
                  <c:v>7.2882626524604088E-2</c:v>
                </c:pt>
                <c:pt idx="9">
                  <c:v>0.58349127891873498</c:v>
                </c:pt>
                <c:pt idx="10">
                  <c:v>0.46629350092517241</c:v>
                </c:pt>
                <c:pt idx="11">
                  <c:v>0.13148512525329054</c:v>
                </c:pt>
                <c:pt idx="12">
                  <c:v>0.29512910564946016</c:v>
                </c:pt>
                <c:pt idx="13">
                  <c:v>0.38558502116106874</c:v>
                </c:pt>
                <c:pt idx="14">
                  <c:v>0.44957624837253979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8A-41BC-8265-A525371281C5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'Для диаграмм'!$I$25:$W$25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диаграмм'!$I$29:$W$29</c:f>
              <c:numCache>
                <c:formatCode>0.00</c:formatCode>
                <c:ptCount val="15"/>
                <c:pt idx="0">
                  <c:v>0.47430838830975441</c:v>
                </c:pt>
                <c:pt idx="1">
                  <c:v>0.50507231971754862</c:v>
                </c:pt>
                <c:pt idx="2">
                  <c:v>0.19210152591028656</c:v>
                </c:pt>
                <c:pt idx="3">
                  <c:v>0.54498464017732395</c:v>
                </c:pt>
                <c:pt idx="4">
                  <c:v>0.17507709534938978</c:v>
                </c:pt>
                <c:pt idx="5">
                  <c:v>0.10277322858437903</c:v>
                </c:pt>
                <c:pt idx="6">
                  <c:v>0.23075993352470162</c:v>
                </c:pt>
                <c:pt idx="7">
                  <c:v>0.25837135518956794</c:v>
                </c:pt>
                <c:pt idx="8">
                  <c:v>7.1239891540297098E-2</c:v>
                </c:pt>
                <c:pt idx="9">
                  <c:v>0.61624925912582795</c:v>
                </c:pt>
                <c:pt idx="10">
                  <c:v>0.50183773983995172</c:v>
                </c:pt>
                <c:pt idx="11">
                  <c:v>0.12496751775191869</c:v>
                </c:pt>
                <c:pt idx="12">
                  <c:v>0.26115994063434989</c:v>
                </c:pt>
                <c:pt idx="13">
                  <c:v>0.43122786255057033</c:v>
                </c:pt>
                <c:pt idx="14">
                  <c:v>0.54816689328700108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8A-41BC-8265-A52537128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187200"/>
        <c:axId val="661205760"/>
      </c:lineChart>
      <c:catAx>
        <c:axId val="6611872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1205760"/>
        <c:crosses val="autoZero"/>
        <c:auto val="1"/>
        <c:lblAlgn val="ctr"/>
        <c:lblOffset val="100"/>
        <c:noMultiLvlLbl val="0"/>
      </c:catAx>
      <c:valAx>
        <c:axId val="661205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1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98687229264254"/>
          <c:y val="0.33108143853313182"/>
          <c:w val="0.19701312770735754"/>
          <c:h val="0.4421480544261140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34976402073522722"/>
          <c:w val="0.73526624333806401"/>
          <c:h val="0.3649407165048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диаграмм'!$X$24:$AI$25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диаграмм'!$X$26:$AI$26</c:f>
              <c:numCache>
                <c:formatCode>0.00</c:formatCode>
                <c:ptCount val="12"/>
                <c:pt idx="0">
                  <c:v>0.34042553191489361</c:v>
                </c:pt>
                <c:pt idx="1">
                  <c:v>0.2978723404255319</c:v>
                </c:pt>
                <c:pt idx="2">
                  <c:v>0.80851063829787229</c:v>
                </c:pt>
                <c:pt idx="3">
                  <c:v>-0.76595744680851063</c:v>
                </c:pt>
                <c:pt idx="4">
                  <c:v>-0.69148936170212771</c:v>
                </c:pt>
                <c:pt idx="5">
                  <c:v>-0.21276595744680851</c:v>
                </c:pt>
                <c:pt idx="6">
                  <c:v>1.2340425531914894</c:v>
                </c:pt>
                <c:pt idx="7">
                  <c:v>-0.34042553191489361</c:v>
                </c:pt>
                <c:pt idx="8">
                  <c:v>0.56382978723404253</c:v>
                </c:pt>
                <c:pt idx="9">
                  <c:v>-9.5744680851063829E-2</c:v>
                </c:pt>
                <c:pt idx="10">
                  <c:v>-0.44680851063829785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5-44C1-8CBE-D98816CBB9CC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диаграмм'!$X$24:$AI$25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диаграмм'!$X$27:$AI$27</c:f>
              <c:numCache>
                <c:formatCode>0.00</c:formatCode>
                <c:ptCount val="12"/>
                <c:pt idx="0">
                  <c:v>0.42105263157894735</c:v>
                </c:pt>
                <c:pt idx="1">
                  <c:v>0.66315789473684206</c:v>
                </c:pt>
                <c:pt idx="2">
                  <c:v>0.76842105263157889</c:v>
                </c:pt>
                <c:pt idx="3">
                  <c:v>-1.0105263157894737</c:v>
                </c:pt>
                <c:pt idx="4">
                  <c:v>-1.1157894736842104</c:v>
                </c:pt>
                <c:pt idx="5">
                  <c:v>0.12631578947368421</c:v>
                </c:pt>
                <c:pt idx="6">
                  <c:v>1.9157894736842105</c:v>
                </c:pt>
                <c:pt idx="7">
                  <c:v>-0.68421052631578949</c:v>
                </c:pt>
                <c:pt idx="8">
                  <c:v>0.3473684210526316</c:v>
                </c:pt>
                <c:pt idx="9">
                  <c:v>-0.44210526315789472</c:v>
                </c:pt>
                <c:pt idx="10">
                  <c:v>-0.81052631578947365</c:v>
                </c:pt>
                <c:pt idx="11">
                  <c:v>0.18947368421052632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F5-44C1-8CBE-D98816CBB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308160"/>
        <c:axId val="66131008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диаграмм'!$X$24:$AI$25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диаграмм'!$X$28:$AI$28</c:f>
              <c:numCache>
                <c:formatCode>0.00</c:formatCode>
                <c:ptCount val="12"/>
                <c:pt idx="0">
                  <c:v>0.3943488221817541</c:v>
                </c:pt>
                <c:pt idx="1">
                  <c:v>0.49236327321858664</c:v>
                </c:pt>
                <c:pt idx="2">
                  <c:v>0.37637314221935031</c:v>
                </c:pt>
                <c:pt idx="3">
                  <c:v>-0.88515537801797572</c:v>
                </c:pt>
                <c:pt idx="4">
                  <c:v>-0.59918933208012692</c:v>
                </c:pt>
                <c:pt idx="5">
                  <c:v>3.7126240968101978E-2</c:v>
                </c:pt>
                <c:pt idx="6">
                  <c:v>1.49115902014921</c:v>
                </c:pt>
                <c:pt idx="7">
                  <c:v>-0.32532456088821005</c:v>
                </c:pt>
                <c:pt idx="8">
                  <c:v>0.27362979498325796</c:v>
                </c:pt>
                <c:pt idx="9">
                  <c:v>-0.28458556071197794</c:v>
                </c:pt>
                <c:pt idx="10">
                  <c:v>-0.48405098983727896</c:v>
                </c:pt>
                <c:pt idx="11">
                  <c:v>0.45741056218057924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F5-44C1-8CBE-D98816CBB9CC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диаграмм'!$X$24:$AI$25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диаграмм'!$X$29:$AI$29</c:f>
              <c:numCache>
                <c:formatCode>0.00</c:formatCode>
                <c:ptCount val="12"/>
                <c:pt idx="0">
                  <c:v>0.3265750113310168</c:v>
                </c:pt>
                <c:pt idx="1">
                  <c:v>0.77395376945157879</c:v>
                </c:pt>
                <c:pt idx="2">
                  <c:v>0.63302613687868259</c:v>
                </c:pt>
                <c:pt idx="3">
                  <c:v>-1.2381930805257593</c:v>
                </c:pt>
                <c:pt idx="4">
                  <c:v>-0.93974920682882612</c:v>
                </c:pt>
                <c:pt idx="5">
                  <c:v>8.3879740142015408E-2</c:v>
                </c:pt>
                <c:pt idx="6">
                  <c:v>1.7569723523190814</c:v>
                </c:pt>
                <c:pt idx="7">
                  <c:v>-0.35313491463967367</c:v>
                </c:pt>
                <c:pt idx="8">
                  <c:v>0.23634990179785467</c:v>
                </c:pt>
                <c:pt idx="9">
                  <c:v>-0.29635896661127059</c:v>
                </c:pt>
                <c:pt idx="10">
                  <c:v>-0.82384045928387972</c:v>
                </c:pt>
                <c:pt idx="11">
                  <c:v>0.36939114669889711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F5-44C1-8CBE-D98816CBB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308160"/>
        <c:axId val="661310080"/>
      </c:lineChart>
      <c:catAx>
        <c:axId val="6613081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1310080"/>
        <c:crosses val="autoZero"/>
        <c:auto val="1"/>
        <c:lblAlgn val="ctr"/>
        <c:lblOffset val="100"/>
        <c:noMultiLvlLbl val="0"/>
      </c:catAx>
      <c:valAx>
        <c:axId val="661310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30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98687229264254"/>
          <c:y val="0.20004225680838258"/>
          <c:w val="0.19701312770735754"/>
          <c:h val="0.5066576584323214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11479078375733455"/>
          <c:w val="0.70521062315883909"/>
          <c:h val="0.55830759844567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диаграмм'!$AJ$24:$AL$25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диаграмм'!$AJ$26:$AL$26</c:f>
              <c:numCache>
                <c:formatCode>0.00</c:formatCode>
                <c:ptCount val="3"/>
                <c:pt idx="0">
                  <c:v>-2.4361702127659575</c:v>
                </c:pt>
                <c:pt idx="1">
                  <c:v>1.0957446808510638</c:v>
                </c:pt>
                <c:pt idx="2">
                  <c:v>-1.5851063829787233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D-4621-B0A0-1BE6A62876C2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диаграмм'!$AJ$24:$AL$25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диаграмм'!$AJ$27:$AL$27</c:f>
              <c:numCache>
                <c:formatCode>0.00</c:formatCode>
                <c:ptCount val="3"/>
                <c:pt idx="0">
                  <c:v>-3.7894736842105261</c:v>
                </c:pt>
                <c:pt idx="1">
                  <c:v>1.9052631578947368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7D-4621-B0A0-1BE6A6287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387904"/>
        <c:axId val="65897344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диаграмм'!$AJ$24:$AL$25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диаграмм'!$AJ$28:$AL$28</c:f>
              <c:numCache>
                <c:formatCode>0.00</c:formatCode>
                <c:ptCount val="3"/>
                <c:pt idx="0">
                  <c:v>-3.0552487810609175</c:v>
                </c:pt>
                <c:pt idx="1">
                  <c:v>1.2502790342477823</c:v>
                </c:pt>
                <c:pt idx="2">
                  <c:v>-0.15546613405392704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7D-4621-B0A0-1BE6A62876C2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диаграмм'!$AJ$24:$AL$25</c:f>
              <c:multiLvlStrCache>
                <c:ptCount val="3"/>
                <c:lvl>
                  <c:pt idx="0">
                    <c:v>Оценка</c:v>
                  </c:pt>
                  <c:pt idx="1">
                    <c:v>Сила</c:v>
                  </c:pt>
                  <c:pt idx="2">
                    <c:v>Активность</c:v>
                  </c:pt>
                </c:lvl>
                <c:lvl>
                  <c:pt idx="0">
                    <c:v>НАРКОТИК</c:v>
                  </c:pt>
                </c:lvl>
              </c:multiLvlStrCache>
            </c:multiLvlStrRef>
          </c:cat>
          <c:val>
            <c:numRef>
              <c:f>'Для диаграмм'!$AJ$29:$AL$29</c:f>
              <c:numCache>
                <c:formatCode>0.00</c:formatCode>
                <c:ptCount val="3"/>
                <c:pt idx="0">
                  <c:v>-3.6180994107871278</c:v>
                </c:pt>
                <c:pt idx="1">
                  <c:v>2.1844085209246109</c:v>
                </c:pt>
                <c:pt idx="2">
                  <c:v>-0.41610515183562474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7D-4621-B0A0-1BE6A6287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387904"/>
        <c:axId val="658973440"/>
      </c:lineChart>
      <c:catAx>
        <c:axId val="6613879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58973440"/>
        <c:crosses val="autoZero"/>
        <c:auto val="1"/>
        <c:lblAlgn val="ctr"/>
        <c:lblOffset val="100"/>
        <c:noMultiLvlLbl val="0"/>
      </c:catAx>
      <c:valAx>
        <c:axId val="658973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38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98687229264254"/>
          <c:y val="0.27282240265988594"/>
          <c:w val="0.19701312770735754"/>
          <c:h val="0.40476601111288546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0.11271814837602313"/>
          <c:w val="0.66832420675110704"/>
          <c:h val="0.55415104014075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диаграмм'!$AM$25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диаграмм'!$AM$26</c:f>
              <c:numCache>
                <c:formatCode>0.00</c:formatCode>
                <c:ptCount val="1"/>
                <c:pt idx="0">
                  <c:v>-2.9255319148936172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2-4B19-84FB-5A49B722AA87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диаграмм'!$AM$25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диаграмм'!$AM$27</c:f>
              <c:numCache>
                <c:formatCode>0.00</c:formatCode>
                <c:ptCount val="1"/>
                <c:pt idx="0">
                  <c:v>-2.6842105263157894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2-4B19-84FB-5A49B722A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584320"/>
        <c:axId val="66058585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27"/>
            <c:spPr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диаграмм'!$AM$25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диаграмм'!$AM$28</c:f>
              <c:numCache>
                <c:formatCode>0.00</c:formatCode>
                <c:ptCount val="1"/>
                <c:pt idx="0">
                  <c:v>-1.9601480132742064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62-4B19-84FB-5A49B722AA87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2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диаграмм'!$AM$25</c:f>
              <c:strCache>
                <c:ptCount val="1"/>
                <c:pt idx="0">
                  <c:v>Оценка-Сила-Активность</c:v>
                </c:pt>
              </c:strCache>
            </c:strRef>
          </c:cat>
          <c:val>
            <c:numRef>
              <c:f>'Для диаграмм'!$AM$29</c:f>
              <c:numCache>
                <c:formatCode>0.00</c:formatCode>
                <c:ptCount val="1"/>
                <c:pt idx="0">
                  <c:v>-1.8497960416981418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62-4B19-84FB-5A49B722A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584320"/>
        <c:axId val="660585856"/>
      </c:lineChart>
      <c:catAx>
        <c:axId val="6605843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high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660585856"/>
        <c:crosses val="autoZero"/>
        <c:auto val="1"/>
        <c:lblAlgn val="ctr"/>
        <c:lblOffset val="100"/>
        <c:noMultiLvlLbl val="0"/>
      </c:catAx>
      <c:valAx>
        <c:axId val="660585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58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63577164844853"/>
          <c:y val="0.26031618902551379"/>
          <c:w val="0.2284349197862976"/>
          <c:h val="0.3881515512589007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500261122175209E-2"/>
          <c:w val="0.72295858402315105"/>
          <c:h val="0.28385486915539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диаграмм'!$AN$24:$AW$25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диаграмм'!$AN$26:$AW$26</c:f>
              <c:numCache>
                <c:formatCode>0.00</c:formatCode>
                <c:ptCount val="10"/>
                <c:pt idx="0">
                  <c:v>0.32978723404255317</c:v>
                </c:pt>
                <c:pt idx="1">
                  <c:v>0.24468085106382978</c:v>
                </c:pt>
                <c:pt idx="2">
                  <c:v>0.26595744680851063</c:v>
                </c:pt>
                <c:pt idx="3">
                  <c:v>0.57446808510638303</c:v>
                </c:pt>
                <c:pt idx="4">
                  <c:v>0.57446808510638303</c:v>
                </c:pt>
                <c:pt idx="5">
                  <c:v>0.2978723404255319</c:v>
                </c:pt>
                <c:pt idx="6">
                  <c:v>0.21276595744680851</c:v>
                </c:pt>
                <c:pt idx="7">
                  <c:v>0.55319148936170215</c:v>
                </c:pt>
                <c:pt idx="8">
                  <c:v>0.41489361702127658</c:v>
                </c:pt>
                <c:pt idx="9">
                  <c:v>0.44680851063829785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018-B6D4-6E129F8B7946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диаграмм'!$AN$24:$AW$25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диаграмм'!$AN$27:$AW$27</c:f>
              <c:numCache>
                <c:formatCode>0.00</c:formatCode>
                <c:ptCount val="10"/>
                <c:pt idx="0">
                  <c:v>0.31578947368421051</c:v>
                </c:pt>
                <c:pt idx="1">
                  <c:v>0.15789473684210525</c:v>
                </c:pt>
                <c:pt idx="2">
                  <c:v>0.32631578947368423</c:v>
                </c:pt>
                <c:pt idx="3">
                  <c:v>0.5368421052631579</c:v>
                </c:pt>
                <c:pt idx="4">
                  <c:v>0.52631578947368418</c:v>
                </c:pt>
                <c:pt idx="5">
                  <c:v>0.37894736842105264</c:v>
                </c:pt>
                <c:pt idx="6">
                  <c:v>0.16842105263157894</c:v>
                </c:pt>
                <c:pt idx="7">
                  <c:v>0.5368421052631579</c:v>
                </c:pt>
                <c:pt idx="8">
                  <c:v>0.43157894736842106</c:v>
                </c:pt>
                <c:pt idx="9">
                  <c:v>0.49473684210526314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1-4018-B6D4-6E129F8B7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933440"/>
        <c:axId val="66195200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диаграмм'!$AN$24:$AW$25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диаграмм'!$AN$28:$AW$28</c:f>
              <c:numCache>
                <c:formatCode>0.00</c:formatCode>
                <c:ptCount val="10"/>
                <c:pt idx="0">
                  <c:v>0.35875598367155148</c:v>
                </c:pt>
                <c:pt idx="1">
                  <c:v>0.24099145399547736</c:v>
                </c:pt>
                <c:pt idx="2">
                  <c:v>0.30621714487092888</c:v>
                </c:pt>
                <c:pt idx="3">
                  <c:v>0.55355202490382072</c:v>
                </c:pt>
                <c:pt idx="4">
                  <c:v>0.57798596223312093</c:v>
                </c:pt>
                <c:pt idx="5">
                  <c:v>0.28865525241549439</c:v>
                </c:pt>
                <c:pt idx="6">
                  <c:v>0.27558662006989515</c:v>
                </c:pt>
                <c:pt idx="7">
                  <c:v>0.46991277789198554</c:v>
                </c:pt>
                <c:pt idx="8">
                  <c:v>0.37752195236556929</c:v>
                </c:pt>
                <c:pt idx="9">
                  <c:v>0.46107309623799597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A1-4018-B6D4-6E129F8B7946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диаграмм'!$AN$24:$AW$25</c:f>
              <c:multiLvlStrCache>
                <c:ptCount val="10"/>
                <c:lvl>
                  <c:pt idx="0">
                    <c:v>Проблемы с учебой</c:v>
                  </c:pt>
                  <c:pt idx="1">
                    <c:v>Страх перед будущим </c:v>
                  </c:pt>
                  <c:pt idx="2">
                    <c:v>Потребность в самоутверждении</c:v>
                  </c:pt>
                  <c:pt idx="3">
                    <c:v>Стремление влиться в компанию, стать «своим»</c:v>
                  </c:pt>
                  <c:pt idx="4">
                    <c:v>Испытать необычные ощущения</c:v>
                  </c:pt>
                  <c:pt idx="5">
                    <c:v>Для завоевания популярности</c:v>
                  </c:pt>
                  <c:pt idx="6">
                    <c:v>Скука</c:v>
                  </c:pt>
                  <c:pt idx="7">
                    <c:v>Постоянный стресс </c:v>
                  </c:pt>
                  <c:pt idx="8">
                    <c:v>Конфликты с близкими людьми</c:v>
                  </c:pt>
                  <c:pt idx="9">
                    <c:v>Жизненные неудачи </c:v>
                  </c:pt>
                </c:lvl>
                <c:lvl>
                  <c:pt idx="0">
                    <c:v>2. Как Вы думаете, по какой причине подростки начинают употреблять наркотики? </c:v>
                  </c:pt>
                </c:lvl>
              </c:multiLvlStrCache>
            </c:multiLvlStrRef>
          </c:cat>
          <c:val>
            <c:numRef>
              <c:f>'Для диаграмм'!$AN$29:$AW$29</c:f>
              <c:numCache>
                <c:formatCode>0.00</c:formatCode>
                <c:ptCount val="10"/>
                <c:pt idx="0">
                  <c:v>0.43879740142015411</c:v>
                </c:pt>
                <c:pt idx="1">
                  <c:v>0.27922646925517453</c:v>
                </c:pt>
                <c:pt idx="2">
                  <c:v>0.32467140051367277</c:v>
                </c:pt>
                <c:pt idx="3">
                  <c:v>0.62680163166641489</c:v>
                </c:pt>
                <c:pt idx="4">
                  <c:v>0.63072971747998186</c:v>
                </c:pt>
                <c:pt idx="5">
                  <c:v>0.32464118446895301</c:v>
                </c:pt>
                <c:pt idx="6">
                  <c:v>0.26581054539960719</c:v>
                </c:pt>
                <c:pt idx="7">
                  <c:v>0.54639673666717026</c:v>
                </c:pt>
                <c:pt idx="8">
                  <c:v>0.52751170871732889</c:v>
                </c:pt>
                <c:pt idx="9">
                  <c:v>0.53760386765372414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A1-4018-B6D4-6E129F8B7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933440"/>
        <c:axId val="661952000"/>
      </c:lineChart>
      <c:catAx>
        <c:axId val="6619334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1952000"/>
        <c:crosses val="autoZero"/>
        <c:auto val="1"/>
        <c:lblAlgn val="ctr"/>
        <c:lblOffset val="100"/>
        <c:noMultiLvlLbl val="0"/>
      </c:catAx>
      <c:valAx>
        <c:axId val="661952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93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10656167978998"/>
          <c:y val="0.22499719516339708"/>
          <c:w val="0.21889343832020997"/>
          <c:h val="0.43799394810438086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54946797610397047"/>
          <c:h val="0.63317683573484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диаграмм'!$AY$25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диаграмм'!$AY$26</c:f>
              <c:numCache>
                <c:formatCode>0.00</c:formatCode>
                <c:ptCount val="1"/>
                <c:pt idx="0">
                  <c:v>0.26595744680851063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9-4EFE-8FC0-7E7948206D8B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диаграмм'!$AY$25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диаграмм'!$AY$27</c:f>
              <c:numCache>
                <c:formatCode>0.00</c:formatCode>
                <c:ptCount val="1"/>
                <c:pt idx="0">
                  <c:v>0.1368421052631579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9-4EFE-8FC0-7E7948206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707776"/>
        <c:axId val="661730048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25"/>
            <c:spPr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диаграмм'!$AY$25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диаграмм'!$AY$28</c:f>
              <c:numCache>
                <c:formatCode>0.00</c:formatCode>
                <c:ptCount val="1"/>
                <c:pt idx="0">
                  <c:v>0.37317553082141491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C9-4EFE-8FC0-7E7948206D8B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2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D8C9-4EFE-8FC0-7E7948206D8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диаграмм'!$AY$25</c:f>
              <c:strCache>
                <c:ptCount val="1"/>
                <c:pt idx="0">
                  <c:v>3. Как Вы думаете, легко ли купить наркотики?</c:v>
                </c:pt>
              </c:strCache>
            </c:strRef>
          </c:cat>
          <c:val>
            <c:numRef>
              <c:f>'Для диаграмм'!$AY$29</c:f>
              <c:numCache>
                <c:formatCode>0.00</c:formatCode>
                <c:ptCount val="1"/>
                <c:pt idx="0">
                  <c:v>0.32016920985043057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C9-4EFE-8FC0-7E7948206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707776"/>
        <c:axId val="661730048"/>
      </c:lineChart>
      <c:catAx>
        <c:axId val="6617077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1730048"/>
        <c:crosses val="autoZero"/>
        <c:auto val="1"/>
        <c:lblAlgn val="ctr"/>
        <c:lblOffset val="100"/>
        <c:noMultiLvlLbl val="0"/>
      </c:catAx>
      <c:valAx>
        <c:axId val="661730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70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1523601857460124E-2"/>
          <c:y val="0.77406267274313023"/>
          <c:w val="0.93783086344976108"/>
          <c:h val="9.9043571191666568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7082417822665206E-2"/>
          <c:w val="0.70521062315883909"/>
          <c:h val="0.2568142788703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диаграмм'!$BA$24:$BG$25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диаграмм'!$BA$26:$BG$26</c:f>
              <c:numCache>
                <c:formatCode>0.00</c:formatCode>
                <c:ptCount val="7"/>
                <c:pt idx="0">
                  <c:v>0.77659574468085102</c:v>
                </c:pt>
                <c:pt idx="1">
                  <c:v>0.15957446808510639</c:v>
                </c:pt>
                <c:pt idx="2">
                  <c:v>0.24468085106382978</c:v>
                </c:pt>
                <c:pt idx="3">
                  <c:v>0.15957446808510639</c:v>
                </c:pt>
                <c:pt idx="4">
                  <c:v>0.37234042553191488</c:v>
                </c:pt>
                <c:pt idx="5">
                  <c:v>0.53191489361702127</c:v>
                </c:pt>
                <c:pt idx="6">
                  <c:v>0.15957446808510639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4-490A-BBF6-C801A1815ADB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диаграмм'!$BA$24:$BG$25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диаграмм'!$BA$27:$BG$27</c:f>
              <c:numCache>
                <c:formatCode>0.00</c:formatCode>
                <c:ptCount val="7"/>
                <c:pt idx="0">
                  <c:v>0.70526315789473681</c:v>
                </c:pt>
                <c:pt idx="1">
                  <c:v>0.22105263157894736</c:v>
                </c:pt>
                <c:pt idx="2">
                  <c:v>0.29473684210526313</c:v>
                </c:pt>
                <c:pt idx="3">
                  <c:v>0.15789473684210525</c:v>
                </c:pt>
                <c:pt idx="4">
                  <c:v>0.55789473684210522</c:v>
                </c:pt>
                <c:pt idx="5">
                  <c:v>0.62105263157894741</c:v>
                </c:pt>
                <c:pt idx="6">
                  <c:v>0.15789473684210525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4-490A-BBF6-C801A181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865216"/>
        <c:axId val="66186713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диаграмм'!$BA$24:$BG$25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диаграмм'!$BA$28:$BG$28</c:f>
              <c:numCache>
                <c:formatCode>0.00</c:formatCode>
                <c:ptCount val="7"/>
                <c:pt idx="0">
                  <c:v>0.72000822295967815</c:v>
                </c:pt>
                <c:pt idx="1">
                  <c:v>0.21088954803089482</c:v>
                </c:pt>
                <c:pt idx="2">
                  <c:v>0.26498487562773487</c:v>
                </c:pt>
                <c:pt idx="3">
                  <c:v>0.18448797392147073</c:v>
                </c:pt>
                <c:pt idx="4">
                  <c:v>0.43238084050394998</c:v>
                </c:pt>
                <c:pt idx="5">
                  <c:v>0.57983612816070018</c:v>
                </c:pt>
                <c:pt idx="6">
                  <c:v>0.14857126075592494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44-490A-BBF6-C801A1815ADB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диаграмм'!$BA$24:$BG$25</c:f>
              <c:multiLvlStrCache>
                <c:ptCount val="7"/>
                <c:lvl>
                  <c:pt idx="0">
                    <c:v>Средства массовой информации (телевидение, газеты, журналы)</c:v>
                  </c:pt>
                  <c:pt idx="1">
                    <c:v>Родители</c:v>
                  </c:pt>
                  <c:pt idx="2">
                    <c:v>Учителя </c:v>
                  </c:pt>
                  <c:pt idx="3">
                    <c:v>Друзья</c:v>
                  </c:pt>
                  <c:pt idx="4">
                    <c:v>Соц.сети </c:v>
                  </c:pt>
                  <c:pt idx="5">
                    <c:v>Интернет</c:v>
                  </c:pt>
                  <c:pt idx="6">
                    <c:v>Мобильные приложения, чаты</c:v>
                  </c:pt>
                </c:lvl>
                <c:lvl>
                  <c:pt idx="0">
                    <c:v>4. Откуда Вы получаете информацию о наркотиках?</c:v>
                  </c:pt>
                </c:lvl>
              </c:multiLvlStrCache>
            </c:multiLvlStrRef>
          </c:cat>
          <c:val>
            <c:numRef>
              <c:f>'Для диаграмм'!$BA$29:$BG$29</c:f>
              <c:numCache>
                <c:formatCode>0.00</c:formatCode>
                <c:ptCount val="7"/>
                <c:pt idx="0">
                  <c:v>0.74817948330563533</c:v>
                </c:pt>
                <c:pt idx="1">
                  <c:v>0.18670494032331167</c:v>
                </c:pt>
                <c:pt idx="2">
                  <c:v>0.25728962078863876</c:v>
                </c:pt>
                <c:pt idx="3">
                  <c:v>0.21341592385556732</c:v>
                </c:pt>
                <c:pt idx="4">
                  <c:v>0.50037770055899677</c:v>
                </c:pt>
                <c:pt idx="5">
                  <c:v>0.63033690889862515</c:v>
                </c:pt>
                <c:pt idx="6">
                  <c:v>0.13775494787732287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44-490A-BBF6-C801A181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865216"/>
        <c:axId val="661867136"/>
      </c:lineChart>
      <c:catAx>
        <c:axId val="661865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1867136"/>
        <c:crosses val="autoZero"/>
        <c:auto val="1"/>
        <c:lblAlgn val="ctr"/>
        <c:lblOffset val="100"/>
        <c:noMultiLvlLbl val="0"/>
      </c:catAx>
      <c:valAx>
        <c:axId val="661867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86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83275307238907"/>
          <c:y val="0.2645248361115547"/>
          <c:w val="0.23116724692761109"/>
          <c:h val="0.3818318654006002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2.7481450827230792E-2"/>
          <c:w val="0.73526624333806401"/>
          <c:h val="0.25265673304097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диаграмм'!$BI$24:$BQ$25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диаграмм'!$BI$26:$BQ$26</c:f>
              <c:numCache>
                <c:formatCode>0.00</c:formatCode>
                <c:ptCount val="9"/>
                <c:pt idx="0">
                  <c:v>8.5106382978723402E-2</c:v>
                </c:pt>
                <c:pt idx="1">
                  <c:v>0.24468085106382978</c:v>
                </c:pt>
                <c:pt idx="2">
                  <c:v>0.1276595744680851</c:v>
                </c:pt>
                <c:pt idx="3">
                  <c:v>0.39361702127659576</c:v>
                </c:pt>
                <c:pt idx="4">
                  <c:v>0.10638297872340426</c:v>
                </c:pt>
                <c:pt idx="5">
                  <c:v>0.30851063829787234</c:v>
                </c:pt>
                <c:pt idx="6">
                  <c:v>0.26595744680851063</c:v>
                </c:pt>
                <c:pt idx="7">
                  <c:v>0.19148936170212766</c:v>
                </c:pt>
                <c:pt idx="8">
                  <c:v>0.25531914893617019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7-4BAD-8AA3-7FB5E9164EBC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диаграмм'!$BI$24:$BQ$25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диаграмм'!$BI$27:$BQ$27</c:f>
              <c:numCache>
                <c:formatCode>0.00</c:formatCode>
                <c:ptCount val="9"/>
                <c:pt idx="0">
                  <c:v>8.4210526315789472E-2</c:v>
                </c:pt>
                <c:pt idx="1">
                  <c:v>0.23157894736842105</c:v>
                </c:pt>
                <c:pt idx="2">
                  <c:v>5.2631578947368418E-2</c:v>
                </c:pt>
                <c:pt idx="3">
                  <c:v>0.45263157894736844</c:v>
                </c:pt>
                <c:pt idx="4">
                  <c:v>0</c:v>
                </c:pt>
                <c:pt idx="5">
                  <c:v>0.56842105263157894</c:v>
                </c:pt>
                <c:pt idx="6">
                  <c:v>0.26315789473684209</c:v>
                </c:pt>
                <c:pt idx="7">
                  <c:v>0.18947368421052632</c:v>
                </c:pt>
                <c:pt idx="8">
                  <c:v>0.25263157894736843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7-4BAD-8AA3-7FB5E9164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361216"/>
        <c:axId val="66236313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диаграмм'!$BI$24:$BQ$25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диаграмм'!$BI$28:$BQ$28</c:f>
              <c:numCache>
                <c:formatCode>0.00</c:formatCode>
                <c:ptCount val="9"/>
                <c:pt idx="0">
                  <c:v>0.11747085254471235</c:v>
                </c:pt>
                <c:pt idx="1">
                  <c:v>0.17843822501541806</c:v>
                </c:pt>
                <c:pt idx="2">
                  <c:v>6.2230184135561362E-2</c:v>
                </c:pt>
                <c:pt idx="3">
                  <c:v>0.46160171507444714</c:v>
                </c:pt>
                <c:pt idx="4">
                  <c:v>4.6489089894569909E-2</c:v>
                </c:pt>
                <c:pt idx="5">
                  <c:v>0.43707967460573843</c:v>
                </c:pt>
                <c:pt idx="6">
                  <c:v>0.21767348976535197</c:v>
                </c:pt>
                <c:pt idx="7">
                  <c:v>0.16372500073419283</c:v>
                </c:pt>
                <c:pt idx="8">
                  <c:v>0.29015300578543951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A7-4BAD-8AA3-7FB5E9164EBC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диаграмм'!$BI$24:$BQ$25</c:f>
              <c:multiLvlStrCache>
                <c:ptCount val="9"/>
                <c:lvl>
                  <c:pt idx="0">
                    <c:v>Друзей  </c:v>
                  </c:pt>
                  <c:pt idx="1">
                    <c:v>Людей, испытавших на себе действие наркотиков</c:v>
                  </c:pt>
                  <c:pt idx="2">
                    <c:v>Знакомых</c:v>
                  </c:pt>
                  <c:pt idx="3">
                    <c:v>Родителей, родственников</c:v>
                  </c:pt>
                  <c:pt idx="4">
                    <c:v>Одноклассников</c:v>
                  </c:pt>
                  <c:pt idx="5">
                    <c:v>Врачей-наркологов</c:v>
                  </c:pt>
                  <c:pt idx="6">
                    <c:v>Учителей</c:v>
                  </c:pt>
                  <c:pt idx="7">
                    <c:v>Средств массовой информации</c:v>
                  </c:pt>
                  <c:pt idx="8">
                    <c:v>Никому доверять нельзя</c:v>
                  </c:pt>
                </c:lvl>
                <c:lvl>
                  <c:pt idx="0">
                    <c:v>5. Чьё мнение о наркотиках является для Вас авторитетным и значимым?</c:v>
                  </c:pt>
                </c:lvl>
              </c:multiLvlStrCache>
            </c:multiLvlStrRef>
          </c:cat>
          <c:val>
            <c:numRef>
              <c:f>'Для диаграмм'!$BI$29:$BQ$29</c:f>
              <c:numCache>
                <c:formatCode>0.00</c:formatCode>
                <c:ptCount val="9"/>
                <c:pt idx="0">
                  <c:v>0.10152591025834719</c:v>
                </c:pt>
                <c:pt idx="1">
                  <c:v>0.22139295966158029</c:v>
                </c:pt>
                <c:pt idx="2">
                  <c:v>3.8525457017676387E-2</c:v>
                </c:pt>
                <c:pt idx="3">
                  <c:v>0.46493428010273458</c:v>
                </c:pt>
                <c:pt idx="4">
                  <c:v>2.8977186886236593E-2</c:v>
                </c:pt>
                <c:pt idx="5">
                  <c:v>0.49176612781386919</c:v>
                </c:pt>
                <c:pt idx="6">
                  <c:v>0.19368484665357305</c:v>
                </c:pt>
                <c:pt idx="7">
                  <c:v>0.14612479226469255</c:v>
                </c:pt>
                <c:pt idx="8">
                  <c:v>0.29137331923251247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A7-4BAD-8AA3-7FB5E9164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361216"/>
        <c:axId val="662363136"/>
      </c:lineChart>
      <c:catAx>
        <c:axId val="662361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2363136"/>
        <c:crosses val="autoZero"/>
        <c:auto val="1"/>
        <c:lblAlgn val="ctr"/>
        <c:lblOffset val="100"/>
        <c:noMultiLvlLbl val="0"/>
      </c:catAx>
      <c:valAx>
        <c:axId val="662363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36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98687229264254"/>
          <c:y val="0.29572346358421264"/>
          <c:w val="0.19701312770735754"/>
          <c:h val="0.45462757092960893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59318521036498617"/>
          <c:h val="0.5021545650035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диаграмм'!$BS$24:$BV$25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диаграмм'!$BS$26:$BV$26</c:f>
              <c:numCache>
                <c:formatCode>0.00</c:formatCode>
                <c:ptCount val="4"/>
                <c:pt idx="0">
                  <c:v>0.76595744680851063</c:v>
                </c:pt>
                <c:pt idx="1">
                  <c:v>4.2553191489361701E-2</c:v>
                </c:pt>
                <c:pt idx="2">
                  <c:v>6.3829787234042548E-2</c:v>
                </c:pt>
                <c:pt idx="3">
                  <c:v>0.10638297872340426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1-4608-8518-55D86D03D103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диаграмм'!$BS$24:$BV$25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диаграмм'!$BS$27:$BV$27</c:f>
              <c:numCache>
                <c:formatCode>0.00</c:formatCode>
                <c:ptCount val="4"/>
                <c:pt idx="0">
                  <c:v>0.85263157894736841</c:v>
                </c:pt>
                <c:pt idx="1">
                  <c:v>8.4210526315789472E-2</c:v>
                </c:pt>
                <c:pt idx="2">
                  <c:v>2.1052631578947368E-2</c:v>
                </c:pt>
                <c:pt idx="3">
                  <c:v>4.2105263157894736E-2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1-4608-8518-55D86D03D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113280"/>
        <c:axId val="66211545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диаграмм'!$BS$24:$BV$25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диаграмм'!$BS$28:$BV$28</c:f>
              <c:numCache>
                <c:formatCode>0.00</c:formatCode>
                <c:ptCount val="4"/>
                <c:pt idx="0">
                  <c:v>0.83316202167337228</c:v>
                </c:pt>
                <c:pt idx="1">
                  <c:v>6.7663211065754306E-2</c:v>
                </c:pt>
                <c:pt idx="2">
                  <c:v>2.9573287128131332E-2</c:v>
                </c:pt>
                <c:pt idx="3">
                  <c:v>5.6121699803236322E-2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11-4608-8518-55D86D03D103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диаграмм'!$BS$24:$BV$25</c:f>
              <c:multiLvlStrCache>
                <c:ptCount val="4"/>
                <c:lvl>
                  <c:pt idx="0">
                    <c:v>Я бы отказался</c:v>
                  </c:pt>
                  <c:pt idx="1">
                    <c:v>Я не знаю, как бы я среагировал</c:v>
                  </c:pt>
                  <c:pt idx="2">
                    <c:v>Я бы согласился</c:v>
                  </c:pt>
                  <c:pt idx="3">
                    <c:v>Человека можно обмануть, сказав, что это не наркотическое вещество</c:v>
                  </c:pt>
                </c:lvl>
                <c:lvl>
                  <c:pt idx="0">
                    <c:v>6. Если бы Вам предложили попробовать наркотик, то, скорее всего…</c:v>
                  </c:pt>
                </c:lvl>
              </c:multiLvlStrCache>
            </c:multiLvlStrRef>
          </c:cat>
          <c:val>
            <c:numRef>
              <c:f>'Для диаграмм'!$BS$29:$BV$29</c:f>
              <c:numCache>
                <c:formatCode>0.00</c:formatCode>
                <c:ptCount val="4"/>
                <c:pt idx="0">
                  <c:v>0.84538449916905878</c:v>
                </c:pt>
                <c:pt idx="1">
                  <c:v>7.2155914790753894E-2</c:v>
                </c:pt>
                <c:pt idx="2">
                  <c:v>2.0939718990784107E-2</c:v>
                </c:pt>
                <c:pt idx="3">
                  <c:v>5.5718386463211964E-2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11-4608-8518-55D86D03D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113280"/>
        <c:axId val="662115456"/>
      </c:lineChart>
      <c:catAx>
        <c:axId val="6621132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2115456"/>
        <c:crosses val="autoZero"/>
        <c:auto val="1"/>
        <c:lblAlgn val="ctr"/>
        <c:lblOffset val="100"/>
        <c:noMultiLvlLbl val="0"/>
      </c:catAx>
      <c:valAx>
        <c:axId val="66211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11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66595740904401"/>
          <c:y val="0.27492181262053628"/>
          <c:w val="0.3213340425909561"/>
          <c:h val="0.36732565995553201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83442635383315E-2"/>
          <c:y val="8.1325678553279976E-2"/>
          <c:w val="0.67537780608114895"/>
          <c:h val="0.62471543905945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Динамика!$D$7</c:f>
              <c:strCache>
                <c:ptCount val="1"/>
                <c:pt idx="0">
                  <c:v>Брейтовский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6CA-46CA-8CA4-055DF3E07B8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6CA-46CA-8CA4-055DF3E07B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Динамика!$E$5:$J$6</c:f>
              <c:multiLvlStrCache>
                <c:ptCount val="6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</c:lvl>
                <c:lvl>
                  <c:pt idx="0">
                    <c:v>Факторы риска наркотизации</c:v>
                  </c:pt>
                </c:lvl>
              </c:multiLvlStrCache>
            </c:multiLvlStrRef>
          </c:cat>
          <c:val>
            <c:numRef>
              <c:f>Динамика!$E$7:$J$7</c:f>
              <c:numCache>
                <c:formatCode>0.00</c:formatCode>
                <c:ptCount val="6"/>
                <c:pt idx="0">
                  <c:v>26.505965519278476</c:v>
                </c:pt>
                <c:pt idx="1">
                  <c:v>23.696703212996724</c:v>
                </c:pt>
                <c:pt idx="2">
                  <c:v>23.875285574347103</c:v>
                </c:pt>
                <c:pt idx="3">
                  <c:v>25.214450001776978</c:v>
                </c:pt>
                <c:pt idx="4">
                  <c:v>23.842937405065044</c:v>
                </c:pt>
                <c:pt idx="5">
                  <c:v>27.81790644465416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A-46CA-8CA4-055DF3E07B8F}"/>
            </c:ext>
          </c:extLst>
        </c:ser>
        <c:ser>
          <c:idx val="0"/>
          <c:order val="1"/>
          <c:tx>
            <c:strRef>
              <c:f>Динамика!$D$8</c:f>
              <c:strCache>
                <c:ptCount val="1"/>
                <c:pt idx="0">
                  <c:v>ЯО</c:v>
                </c:pt>
              </c:strCache>
            </c:strRef>
          </c:tx>
          <c:spPr>
            <a:pattFill prst="dkDnDiag">
              <a:fgClr>
                <a:srgbClr val="FF993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Динамика!$E$5:$J$6</c:f>
              <c:multiLvlStrCache>
                <c:ptCount val="6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  <c:pt idx="5">
                    <c:v>2022</c:v>
                  </c:pt>
                </c:lvl>
                <c:lvl>
                  <c:pt idx="0">
                    <c:v>Факторы риска наркотизации</c:v>
                  </c:pt>
                </c:lvl>
              </c:multiLvlStrCache>
            </c:multiLvlStrRef>
          </c:cat>
          <c:val>
            <c:numRef>
              <c:f>Динамика!$E$8:$J$8</c:f>
              <c:numCache>
                <c:formatCode>0.00</c:formatCode>
                <c:ptCount val="6"/>
                <c:pt idx="0">
                  <c:v>25.199204667640878</c:v>
                </c:pt>
                <c:pt idx="1">
                  <c:v>24.842930201597106</c:v>
                </c:pt>
                <c:pt idx="2">
                  <c:v>25.4008844696368</c:v>
                </c:pt>
                <c:pt idx="3">
                  <c:v>25.321119925656713</c:v>
                </c:pt>
                <c:pt idx="4">
                  <c:v>26.931191993356798</c:v>
                </c:pt>
                <c:pt idx="5">
                  <c:v>26.651289621240061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CA-46CA-8CA4-055DF3E07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594688"/>
        <c:axId val="642596224"/>
      </c:barChart>
      <c:catAx>
        <c:axId val="642594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42596224"/>
        <c:crosses val="autoZero"/>
        <c:auto val="1"/>
        <c:lblAlgn val="ctr"/>
        <c:lblOffset val="100"/>
        <c:noMultiLvlLbl val="0"/>
      </c:catAx>
      <c:valAx>
        <c:axId val="642596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42594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883201082603934E-3"/>
          <c:y val="0.77894371354050962"/>
          <c:w val="0.72258609434312016"/>
          <c:h val="0.208728556265889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6410009353379722"/>
          <c:h val="0.53335166401723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диаграмм'!$BX$24:$BZ$25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диаграмм'!$BX$26:$BZ$26</c:f>
              <c:numCache>
                <c:formatCode>0.00</c:formatCode>
                <c:ptCount val="3"/>
                <c:pt idx="0">
                  <c:v>0.69148936170212771</c:v>
                </c:pt>
                <c:pt idx="1">
                  <c:v>0.1702127659574468</c:v>
                </c:pt>
                <c:pt idx="2">
                  <c:v>0.13829787234042554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C-4D6B-BA9D-78B574A1AEC4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диаграмм'!$BX$24:$BZ$25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диаграмм'!$BX$27:$BZ$27</c:f>
              <c:numCache>
                <c:formatCode>0.00</c:formatCode>
                <c:ptCount val="3"/>
                <c:pt idx="0">
                  <c:v>0.74736842105263157</c:v>
                </c:pt>
                <c:pt idx="1">
                  <c:v>0.2</c:v>
                </c:pt>
                <c:pt idx="2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6C-4D6B-BA9D-78B574A1A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201472"/>
        <c:axId val="662203392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диаграмм'!$BX$24:$BZ$25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диаграмм'!$BX$28:$BZ$28</c:f>
              <c:numCache>
                <c:formatCode>0.00</c:formatCode>
                <c:ptCount val="3"/>
                <c:pt idx="0">
                  <c:v>0.76376611553258345</c:v>
                </c:pt>
                <c:pt idx="1">
                  <c:v>0.16372500073419283</c:v>
                </c:pt>
                <c:pt idx="2">
                  <c:v>7.2391412880678976E-2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6C-4D6B-BA9D-78B574A1AEC4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диаграмм'!$BX$24:$BZ$25</c:f>
              <c:multiLvlStrCache>
                <c:ptCount val="3"/>
                <c:lvl>
                  <c:pt idx="0">
                    <c:v>Достаточно попробовать 1-2 раза </c:v>
                  </c:pt>
                  <c:pt idx="1">
                    <c:v>Употреблять регулярно 2-3 месяца</c:v>
                  </c:pt>
                  <c:pt idx="2">
                    <c:v>Если употреблять редко, то вообще не возникнет</c:v>
                  </c:pt>
                </c:lvl>
                <c:lvl>
                  <c:pt idx="0">
                    <c:v>7. Как Вы думаете, через какое время может возникнуть наркотическая зависимость?</c:v>
                  </c:pt>
                </c:lvl>
              </c:multiLvlStrCache>
            </c:multiLvlStrRef>
          </c:cat>
          <c:val>
            <c:numRef>
              <c:f>'Для диаграмм'!$BX$29:$BZ$29</c:f>
              <c:numCache>
                <c:formatCode>0.00</c:formatCode>
                <c:ptCount val="3"/>
                <c:pt idx="0">
                  <c:v>0.76924006647529841</c:v>
                </c:pt>
                <c:pt idx="1">
                  <c:v>0.17890920078561717</c:v>
                </c:pt>
                <c:pt idx="2">
                  <c:v>5.1850732739084457E-2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6C-4D6B-BA9D-78B574A1A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201472"/>
        <c:axId val="662203392"/>
      </c:lineChart>
      <c:catAx>
        <c:axId val="6622014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2203392"/>
        <c:crosses val="autoZero"/>
        <c:auto val="1"/>
        <c:lblAlgn val="ctr"/>
        <c:lblOffset val="100"/>
        <c:noMultiLvlLbl val="0"/>
      </c:catAx>
      <c:valAx>
        <c:axId val="662203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20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35539239283562"/>
          <c:y val="0.22291711196006894"/>
          <c:w val="0.29264460760716449"/>
          <c:h val="0.3798071418919749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63417011748468843"/>
          <c:h val="0.5811872158382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диаграмм'!$CB$24:$CE$25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диаграмм'!$CB$26:$CE$26</c:f>
              <c:numCache>
                <c:formatCode>0.00</c:formatCode>
                <c:ptCount val="4"/>
                <c:pt idx="0">
                  <c:v>8.5106382978723402E-2</c:v>
                </c:pt>
                <c:pt idx="1">
                  <c:v>0.14893617021276595</c:v>
                </c:pt>
                <c:pt idx="2">
                  <c:v>0.57446808510638303</c:v>
                </c:pt>
                <c:pt idx="3">
                  <c:v>0.1702127659574468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1-47ED-9AA3-14A98B1E9B43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диаграмм'!$CB$24:$CE$25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диаграмм'!$CB$27:$CE$27</c:f>
              <c:numCache>
                <c:formatCode>0.00</c:formatCode>
                <c:ptCount val="4"/>
                <c:pt idx="0">
                  <c:v>0</c:v>
                </c:pt>
                <c:pt idx="1">
                  <c:v>0.1368421052631579</c:v>
                </c:pt>
                <c:pt idx="2">
                  <c:v>0.66315789473684206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1-47ED-9AA3-14A98B1E9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466688"/>
        <c:axId val="66047705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диаграмм'!$CB$24:$CE$25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диаграмм'!$CB$28:$CE$28</c:f>
              <c:numCache>
                <c:formatCode>0.00</c:formatCode>
                <c:ptCount val="4"/>
                <c:pt idx="0">
                  <c:v>3.1511556195119084E-2</c:v>
                </c:pt>
                <c:pt idx="1">
                  <c:v>0.17576576312002584</c:v>
                </c:pt>
                <c:pt idx="2">
                  <c:v>0.53813397550732722</c:v>
                </c:pt>
                <c:pt idx="3">
                  <c:v>0.23511791136824176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D1-47ED-9AA3-14A98B1E9B43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диаграмм'!$CB$24:$CE$25</c:f>
              <c:multiLvlStrCache>
                <c:ptCount val="4"/>
                <c:lvl>
                  <c:pt idx="0">
                    <c:v>Поддержу, пусть пробует</c:v>
                  </c:pt>
                  <c:pt idx="1">
                    <c:v>Оставлю выбор за ним</c:v>
                  </c:pt>
                  <c:pt idx="2">
                    <c:v>Попытаюсь отговорить</c:v>
                  </c:pt>
                  <c:pt idx="3">
                    <c:v>Сообщу его семье или другим взрослым</c:v>
                  </c:pt>
                </c:lvl>
                <c:lvl>
                  <c:pt idx="0">
                    <c:v>8. Если Ваш друг (подруга) решит попробовать наркотики, что Вы сделаете?</c:v>
                  </c:pt>
                </c:lvl>
              </c:multiLvlStrCache>
            </c:multiLvlStrRef>
          </c:cat>
          <c:val>
            <c:numRef>
              <c:f>'Для диаграмм'!$CB$29:$CE$29</c:f>
              <c:numCache>
                <c:formatCode>0.00</c:formatCode>
                <c:ptCount val="4"/>
                <c:pt idx="0">
                  <c:v>1.6226016014503703E-2</c:v>
                </c:pt>
                <c:pt idx="1">
                  <c:v>0.16011482096993504</c:v>
                </c:pt>
                <c:pt idx="2">
                  <c:v>0.5702674119957698</c:v>
                </c:pt>
                <c:pt idx="3">
                  <c:v>0.24085209246109684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D1-47ED-9AA3-14A98B1E9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66688"/>
        <c:axId val="660477056"/>
      </c:lineChart>
      <c:catAx>
        <c:axId val="66046668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0477056"/>
        <c:crosses val="autoZero"/>
        <c:auto val="1"/>
        <c:lblAlgn val="ctr"/>
        <c:lblOffset val="100"/>
        <c:noMultiLvlLbl val="0"/>
      </c:catAx>
      <c:valAx>
        <c:axId val="660477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46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05992025692487"/>
          <c:y val="0.22499883302418711"/>
          <c:w val="0.30494007974307519"/>
          <c:h val="0.41100020063794679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69151506830876908"/>
          <c:h val="0.54582529757883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диаграмм'!$CG$24:$CM$25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диаграмм'!$CG$26:$CM$26</c:f>
              <c:numCache>
                <c:formatCode>0.00</c:formatCode>
                <c:ptCount val="7"/>
                <c:pt idx="0">
                  <c:v>9.5744680851063829E-2</c:v>
                </c:pt>
                <c:pt idx="1">
                  <c:v>0.14893617021276595</c:v>
                </c:pt>
                <c:pt idx="2">
                  <c:v>0</c:v>
                </c:pt>
                <c:pt idx="3">
                  <c:v>2.1276595744680851E-2</c:v>
                </c:pt>
                <c:pt idx="4">
                  <c:v>6.3829787234042548E-2</c:v>
                </c:pt>
                <c:pt idx="5">
                  <c:v>5.3191489361702128E-2</c:v>
                </c:pt>
                <c:pt idx="6">
                  <c:v>0.7978723404255319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110-A082-6A13B1A82D8A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диаграмм'!$CG$24:$CM$25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диаграмм'!$CG$27:$CM$27</c:f>
              <c:numCache>
                <c:formatCode>0.00</c:formatCode>
                <c:ptCount val="7"/>
                <c:pt idx="0">
                  <c:v>8.4210526315789472E-2</c:v>
                </c:pt>
                <c:pt idx="1">
                  <c:v>4.2105263157894736E-2</c:v>
                </c:pt>
                <c:pt idx="2">
                  <c:v>1.0526315789473684E-2</c:v>
                </c:pt>
                <c:pt idx="3">
                  <c:v>2.1052631578947368E-2</c:v>
                </c:pt>
                <c:pt idx="4">
                  <c:v>6.3157894736842107E-2</c:v>
                </c:pt>
                <c:pt idx="5">
                  <c:v>2.1052631578947368E-2</c:v>
                </c:pt>
                <c:pt idx="6">
                  <c:v>0.85263157894736841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35-4110-A082-6A13B1A82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534400"/>
        <c:axId val="66053632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диаграмм'!$CG$24:$CM$25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диаграмм'!$CG$28:$CM$28</c:f>
              <c:numCache>
                <c:formatCode>0.00</c:formatCode>
                <c:ptCount val="7"/>
                <c:pt idx="0">
                  <c:v>9.682535020997915E-2</c:v>
                </c:pt>
                <c:pt idx="1">
                  <c:v>8.6869695456814777E-2</c:v>
                </c:pt>
                <c:pt idx="2">
                  <c:v>2.6137264691198498E-2</c:v>
                </c:pt>
                <c:pt idx="3">
                  <c:v>2.8398578602684209E-2</c:v>
                </c:pt>
                <c:pt idx="4">
                  <c:v>6.2053977856744297E-2</c:v>
                </c:pt>
                <c:pt idx="5">
                  <c:v>5.5504977827376581E-2</c:v>
                </c:pt>
                <c:pt idx="6">
                  <c:v>0.7956888197116091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35-4110-A082-6A13B1A82D8A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диаграмм'!$CG$24:$CM$25</c:f>
              <c:multiLvlStrCache>
                <c:ptCount val="7"/>
                <c:lvl>
                  <c:pt idx="0">
                    <c:v>Мои приятели </c:v>
                  </c:pt>
                  <c:pt idx="1">
                    <c:v>Друзья </c:v>
                  </c:pt>
                  <c:pt idx="2">
                    <c:v>Родители или близкие родственники  </c:v>
                  </c:pt>
                  <c:pt idx="3">
                    <c:v>Дальние родственники</c:v>
                  </c:pt>
                  <c:pt idx="4">
                    <c:v>Одноклассники </c:v>
                  </c:pt>
                  <c:pt idx="5">
                    <c:v>Соседи </c:v>
                  </c:pt>
                  <c:pt idx="6">
                    <c:v>Нет таких знакомых</c:v>
                  </c:pt>
                </c:lvl>
                <c:lvl>
                  <c:pt idx="0">
                    <c:v>10. Как Вы думаете, есть ли люди, употребляющие наркотики, среди Ваших ... </c:v>
                  </c:pt>
                </c:lvl>
              </c:multiLvlStrCache>
            </c:multiLvlStrRef>
          </c:cat>
          <c:val>
            <c:numRef>
              <c:f>'Для диаграмм'!$CG$29:$CM$29</c:f>
              <c:numCache>
                <c:formatCode>0.00</c:formatCode>
                <c:ptCount val="7"/>
                <c:pt idx="0">
                  <c:v>0.11512313038223297</c:v>
                </c:pt>
                <c:pt idx="1">
                  <c:v>8.0676839401722308E-2</c:v>
                </c:pt>
                <c:pt idx="2">
                  <c:v>1.7072065266656593E-2</c:v>
                </c:pt>
                <c:pt idx="3">
                  <c:v>2.5623205922344766E-2</c:v>
                </c:pt>
                <c:pt idx="4">
                  <c:v>6.2426348390995617E-2</c:v>
                </c:pt>
                <c:pt idx="5">
                  <c:v>5.5325577881855263E-2</c:v>
                </c:pt>
                <c:pt idx="6">
                  <c:v>0.7782444478017827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35-4110-A082-6A13B1A82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534400"/>
        <c:axId val="660536320"/>
      </c:lineChart>
      <c:catAx>
        <c:axId val="6605344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0536320"/>
        <c:crosses val="autoZero"/>
        <c:auto val="1"/>
        <c:lblAlgn val="ctr"/>
        <c:lblOffset val="100"/>
        <c:noMultiLvlLbl val="0"/>
      </c:catAx>
      <c:valAx>
        <c:axId val="660536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053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85869843192677"/>
          <c:y val="0.22083866661753085"/>
          <c:w val="0.24214130156807323"/>
          <c:h val="0.413053914282555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71475345581802285"/>
          <c:h val="0.37741480694563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диаграмм'!$CO$24:$DC$25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диаграмм'!$CO$26:$DC$26</c:f>
              <c:numCache>
                <c:formatCode>0.00</c:formatCode>
                <c:ptCount val="15"/>
                <c:pt idx="0">
                  <c:v>0.44680851063829785</c:v>
                </c:pt>
                <c:pt idx="1">
                  <c:v>0.13829787234042554</c:v>
                </c:pt>
                <c:pt idx="2">
                  <c:v>0.36170212765957449</c:v>
                </c:pt>
                <c:pt idx="3">
                  <c:v>0.35106382978723405</c:v>
                </c:pt>
                <c:pt idx="4">
                  <c:v>0.31914893617021278</c:v>
                </c:pt>
                <c:pt idx="5">
                  <c:v>0.52127659574468088</c:v>
                </c:pt>
                <c:pt idx="6">
                  <c:v>0.27659574468085107</c:v>
                </c:pt>
                <c:pt idx="7">
                  <c:v>0.40425531914893614</c:v>
                </c:pt>
                <c:pt idx="8">
                  <c:v>0.57446808510638303</c:v>
                </c:pt>
                <c:pt idx="9">
                  <c:v>0.18085106382978725</c:v>
                </c:pt>
                <c:pt idx="10">
                  <c:v>0.46808510638297873</c:v>
                </c:pt>
                <c:pt idx="11">
                  <c:v>0.19148936170212766</c:v>
                </c:pt>
                <c:pt idx="12">
                  <c:v>0.15957446808510639</c:v>
                </c:pt>
                <c:pt idx="13">
                  <c:v>0.43617021276595747</c:v>
                </c:pt>
                <c:pt idx="14">
                  <c:v>0.42553191489361702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2-4C59-973F-3D95A053F060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диаграмм'!$CO$24:$DC$25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диаграмм'!$CO$27:$DC$27</c:f>
              <c:numCache>
                <c:formatCode>0.00</c:formatCode>
                <c:ptCount val="15"/>
                <c:pt idx="0">
                  <c:v>0.33684210526315789</c:v>
                </c:pt>
                <c:pt idx="1">
                  <c:v>0.10526315789473684</c:v>
                </c:pt>
                <c:pt idx="2">
                  <c:v>0.33684210526315789</c:v>
                </c:pt>
                <c:pt idx="3">
                  <c:v>0.56842105263157894</c:v>
                </c:pt>
                <c:pt idx="4">
                  <c:v>0.25263157894736843</c:v>
                </c:pt>
                <c:pt idx="5">
                  <c:v>0.6</c:v>
                </c:pt>
                <c:pt idx="6">
                  <c:v>0.27368421052631581</c:v>
                </c:pt>
                <c:pt idx="7">
                  <c:v>0.42105263157894735</c:v>
                </c:pt>
                <c:pt idx="8">
                  <c:v>0.54736842105263162</c:v>
                </c:pt>
                <c:pt idx="9">
                  <c:v>0.15789473684210525</c:v>
                </c:pt>
                <c:pt idx="10">
                  <c:v>0.55789473684210522</c:v>
                </c:pt>
                <c:pt idx="11">
                  <c:v>0.23157894736842105</c:v>
                </c:pt>
                <c:pt idx="12">
                  <c:v>8.4210526315789472E-2</c:v>
                </c:pt>
                <c:pt idx="13">
                  <c:v>0.50526315789473686</c:v>
                </c:pt>
                <c:pt idx="14">
                  <c:v>0.4631578947368421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2-4C59-973F-3D95A053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15552"/>
        <c:axId val="662622208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диаграмм'!$CO$24:$DC$25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диаграмм'!$CO$28:$DC$28</c:f>
              <c:numCache>
                <c:formatCode>0.00</c:formatCode>
                <c:ptCount val="15"/>
                <c:pt idx="0">
                  <c:v>0.45384863880649612</c:v>
                </c:pt>
                <c:pt idx="1">
                  <c:v>0.18575078558632641</c:v>
                </c:pt>
                <c:pt idx="2">
                  <c:v>0.37026812722093333</c:v>
                </c:pt>
                <c:pt idx="3">
                  <c:v>0.45972218143373178</c:v>
                </c:pt>
                <c:pt idx="4">
                  <c:v>0.27588029720125695</c:v>
                </c:pt>
                <c:pt idx="5">
                  <c:v>0.53193738803559365</c:v>
                </c:pt>
                <c:pt idx="6">
                  <c:v>0.33109159789727172</c:v>
                </c:pt>
                <c:pt idx="7">
                  <c:v>0.42915039205897038</c:v>
                </c:pt>
                <c:pt idx="8">
                  <c:v>0.56432997562479814</c:v>
                </c:pt>
                <c:pt idx="9">
                  <c:v>0.14081818448797392</c:v>
                </c:pt>
                <c:pt idx="10">
                  <c:v>0.49320137440897477</c:v>
                </c:pt>
                <c:pt idx="11">
                  <c:v>0.24636574549939796</c:v>
                </c:pt>
                <c:pt idx="12">
                  <c:v>0.12827817097882588</c:v>
                </c:pt>
                <c:pt idx="13">
                  <c:v>0.48820886317582451</c:v>
                </c:pt>
                <c:pt idx="14">
                  <c:v>0.39564183137059117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12-4C59-973F-3D95A053F060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диаграмм'!$CO$24:$DC$25</c:f>
              <c:multiLvlStrCache>
                <c:ptCount val="15"/>
                <c:lvl>
                  <c:pt idx="0">
                    <c:v>Опьянение</c:v>
                  </c:pt>
                  <c:pt idx="1">
                    <c:v>Панику</c:v>
                  </c:pt>
                  <c:pt idx="2">
                    <c:v>Слабость</c:v>
                  </c:pt>
                  <c:pt idx="3">
                    <c:v>Эйфорию</c:v>
                  </c:pt>
                  <c:pt idx="4">
                    <c:v>Агрессию</c:v>
                  </c:pt>
                  <c:pt idx="5">
                    <c:v>Снижение способности мыслить</c:v>
                  </c:pt>
                  <c:pt idx="6">
                    <c:v>Возбуждение</c:v>
                  </c:pt>
                  <c:pt idx="7">
                    <c:v>Заторможенность</c:v>
                  </c:pt>
                  <c:pt idx="8">
                    <c:v>Расслабленность</c:v>
                  </c:pt>
                  <c:pt idx="9">
                    <c:v>Желание умереть</c:v>
                  </c:pt>
                  <c:pt idx="10">
                    <c:v>Удовольствие</c:v>
                  </c:pt>
                  <c:pt idx="11">
                    <c:v>Прилив энергии</c:v>
                  </c:pt>
                  <c:pt idx="12">
                    <c:v>Физическую боль</c:v>
                  </c:pt>
                  <c:pt idx="13">
                    <c:v>Веселье</c:v>
                  </c:pt>
                  <c:pt idx="14">
                    <c:v>Беззаботность</c:v>
                  </c:pt>
                </c:lvl>
                <c:lvl>
                  <c:pt idx="0">
                    <c:v>11. Как Вы думаете, что испытывает человек, употребивший наркотик?</c:v>
                  </c:pt>
                </c:lvl>
              </c:multiLvlStrCache>
            </c:multiLvlStrRef>
          </c:cat>
          <c:val>
            <c:numRef>
              <c:f>'Для диаграмм'!$CO$29:$DC$29</c:f>
              <c:numCache>
                <c:formatCode>0.00</c:formatCode>
                <c:ptCount val="15"/>
                <c:pt idx="0">
                  <c:v>0.43057863725638312</c:v>
                </c:pt>
                <c:pt idx="1">
                  <c:v>0.15165432844840609</c:v>
                </c:pt>
                <c:pt idx="2">
                  <c:v>0.34301253965855871</c:v>
                </c:pt>
                <c:pt idx="3">
                  <c:v>0.64142619731077199</c:v>
                </c:pt>
                <c:pt idx="4">
                  <c:v>0.26998035957093214</c:v>
                </c:pt>
                <c:pt idx="5">
                  <c:v>0.62006345369391147</c:v>
                </c:pt>
                <c:pt idx="6">
                  <c:v>0.38715818099410787</c:v>
                </c:pt>
                <c:pt idx="7">
                  <c:v>0.48454449312584985</c:v>
                </c:pt>
                <c:pt idx="8">
                  <c:v>0.63245203202900735</c:v>
                </c:pt>
                <c:pt idx="9">
                  <c:v>0.1179634385858891</c:v>
                </c:pt>
                <c:pt idx="10">
                  <c:v>0.536304577730775</c:v>
                </c:pt>
                <c:pt idx="11">
                  <c:v>0.30170720652666566</c:v>
                </c:pt>
                <c:pt idx="12">
                  <c:v>9.6298534521831097E-2</c:v>
                </c:pt>
                <c:pt idx="13">
                  <c:v>0.49231001661882462</c:v>
                </c:pt>
                <c:pt idx="14">
                  <c:v>0.49055748602507931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12-4C59-973F-3D95A053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615552"/>
        <c:axId val="662622208"/>
      </c:lineChart>
      <c:catAx>
        <c:axId val="6626155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2622208"/>
        <c:crosses val="autoZero"/>
        <c:auto val="1"/>
        <c:lblAlgn val="ctr"/>
        <c:lblOffset val="100"/>
        <c:noMultiLvlLbl val="0"/>
      </c:catAx>
      <c:valAx>
        <c:axId val="662622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61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90143347466178"/>
          <c:y val="0.18755733536428071"/>
          <c:w val="0.22709856652533819"/>
          <c:h val="0.4171983572256277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60411451893024015"/>
          <c:h val="0.57911641627378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диаграмм'!$DE$24:$DG$25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диаграмм'!$DE$26:$DG$26</c:f>
              <c:numCache>
                <c:formatCode>0.00</c:formatCode>
                <c:ptCount val="3"/>
                <c:pt idx="0">
                  <c:v>0.21276595744680851</c:v>
                </c:pt>
                <c:pt idx="1">
                  <c:v>0.11702127659574468</c:v>
                </c:pt>
                <c:pt idx="2">
                  <c:v>0.67021276595744683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0-4E74-A38D-787A082D4695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диаграмм'!$DE$24:$DG$25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диаграмм'!$DE$27:$DG$27</c:f>
              <c:numCache>
                <c:formatCode>0.00</c:formatCode>
                <c:ptCount val="3"/>
                <c:pt idx="0">
                  <c:v>0.31578947368421051</c:v>
                </c:pt>
                <c:pt idx="1">
                  <c:v>7.3684210526315783E-2</c:v>
                </c:pt>
                <c:pt idx="2">
                  <c:v>0.61052631578947369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0-4E74-A38D-787A082D4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36032"/>
        <c:axId val="662637952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диаграмм'!$DE$24:$DG$25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диаграмм'!$DE$28:$DG$28</c:f>
              <c:numCache>
                <c:formatCode>0.00</c:formatCode>
                <c:ptCount val="3"/>
                <c:pt idx="0">
                  <c:v>0.27670259316906992</c:v>
                </c:pt>
                <c:pt idx="1">
                  <c:v>7.0071363542920914E-2</c:v>
                </c:pt>
                <c:pt idx="2">
                  <c:v>0.6531379401486006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40-4E74-A38D-787A082D4695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диаграмм'!$DE$24:$DG$25</c:f>
              <c:multiLvlStrCache>
                <c:ptCount val="3"/>
                <c:lvl>
                  <c:pt idx="0">
                    <c:v>Если постараться, то можно уговорить</c:v>
                  </c:pt>
                  <c:pt idx="1">
                    <c:v>Легко, даже уговаривать не надо</c:v>
                  </c:pt>
                  <c:pt idx="2">
                    <c:v>Нет, уговорить невозможно</c:v>
                  </c:pt>
                </c:lvl>
                <c:lvl>
                  <c:pt idx="0">
                    <c:v>12. Как Вы считаете, легко ли уговорить кого-либо из Ваших сверстников попробовать наркотики?</c:v>
                  </c:pt>
                </c:lvl>
              </c:multiLvlStrCache>
            </c:multiLvlStrRef>
          </c:cat>
          <c:val>
            <c:numRef>
              <c:f>'Для диаграмм'!$DE$29:$DG$29</c:f>
              <c:numCache>
                <c:formatCode>0.00</c:formatCode>
                <c:ptCount val="3"/>
                <c:pt idx="0">
                  <c:v>0.32751170871732888</c:v>
                </c:pt>
                <c:pt idx="1">
                  <c:v>5.1639220426046233E-2</c:v>
                </c:pt>
                <c:pt idx="2">
                  <c:v>0.62084907085662489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40-4E74-A38D-787A082D4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636032"/>
        <c:axId val="662637952"/>
      </c:lineChart>
      <c:catAx>
        <c:axId val="66263603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2637952"/>
        <c:crosses val="autoZero"/>
        <c:auto val="1"/>
        <c:lblAlgn val="ctr"/>
        <c:lblOffset val="100"/>
        <c:noMultiLvlLbl val="0"/>
      </c:catAx>
      <c:valAx>
        <c:axId val="662637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63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46897598510358"/>
          <c:y val="0.1189137707240573"/>
          <c:w val="0.32953102401489653"/>
          <c:h val="0.3673250048112160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2922804620838972E-2"/>
          <c:w val="0.68193294299751006"/>
          <c:h val="0.31090701348451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диаграмм'!$DI$24:$DQ$25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диаграмм'!$DI$26:$DQ$26</c:f>
              <c:numCache>
                <c:formatCode>0.00</c:formatCode>
                <c:ptCount val="9"/>
                <c:pt idx="0">
                  <c:v>8.5106382978723402E-2</c:v>
                </c:pt>
                <c:pt idx="1">
                  <c:v>0.13829787234042554</c:v>
                </c:pt>
                <c:pt idx="2">
                  <c:v>7.4468085106382975E-2</c:v>
                </c:pt>
                <c:pt idx="3">
                  <c:v>0.20212765957446807</c:v>
                </c:pt>
                <c:pt idx="4">
                  <c:v>2.1276595744680851E-2</c:v>
                </c:pt>
                <c:pt idx="5">
                  <c:v>0.26595744680851063</c:v>
                </c:pt>
                <c:pt idx="6">
                  <c:v>0.10638297872340426</c:v>
                </c:pt>
                <c:pt idx="7">
                  <c:v>5.3191489361702128E-2</c:v>
                </c:pt>
                <c:pt idx="8">
                  <c:v>3.1914893617021274E-2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7-4D5B-AD51-16AFB4ECB535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диаграмм'!$DI$24:$DQ$25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диаграмм'!$DI$27:$DQ$27</c:f>
              <c:numCache>
                <c:formatCode>0.00</c:formatCode>
                <c:ptCount val="9"/>
                <c:pt idx="0">
                  <c:v>4.2105263157894736E-2</c:v>
                </c:pt>
                <c:pt idx="1">
                  <c:v>6.3157894736842107E-2</c:v>
                </c:pt>
                <c:pt idx="2">
                  <c:v>4.2105263157894736E-2</c:v>
                </c:pt>
                <c:pt idx="3">
                  <c:v>0.28421052631578947</c:v>
                </c:pt>
                <c:pt idx="4">
                  <c:v>6.3157894736842107E-2</c:v>
                </c:pt>
                <c:pt idx="5">
                  <c:v>0.38947368421052631</c:v>
                </c:pt>
                <c:pt idx="6">
                  <c:v>9.4736842105263161E-2</c:v>
                </c:pt>
                <c:pt idx="7">
                  <c:v>1.0526315789473684E-2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7-4D5B-AD51-16AFB4ECB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846848"/>
        <c:axId val="66285721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диаграмм'!$DI$24:$DQ$25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диаграмм'!$DI$28:$DQ$28</c:f>
              <c:numCache>
                <c:formatCode>0.00</c:formatCode>
                <c:ptCount val="9"/>
                <c:pt idx="0">
                  <c:v>5.4712049572699775E-2</c:v>
                </c:pt>
                <c:pt idx="1">
                  <c:v>7.0923027223870075E-2</c:v>
                </c:pt>
                <c:pt idx="2">
                  <c:v>9.1010543009015885E-2</c:v>
                </c:pt>
                <c:pt idx="3">
                  <c:v>0.21320959736865291</c:v>
                </c:pt>
                <c:pt idx="4">
                  <c:v>3.9705148160112773E-2</c:v>
                </c:pt>
                <c:pt idx="5">
                  <c:v>0.33094475933159084</c:v>
                </c:pt>
                <c:pt idx="6">
                  <c:v>0.11283075386919621</c:v>
                </c:pt>
                <c:pt idx="7">
                  <c:v>3.8765381339755073E-2</c:v>
                </c:pt>
                <c:pt idx="8">
                  <c:v>2.6107896978062317E-2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B7-4D5B-AD51-16AFB4ECB535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диаграмм'!$DI$24:$DQ$25</c:f>
              <c:multiLvlStrCache>
                <c:ptCount val="9"/>
                <c:lvl>
                  <c:pt idx="0">
                    <c:v>Ничего не буду предпринимать</c:v>
                  </c:pt>
                  <c:pt idx="1">
                    <c:v>Найду для него информацию о вреде наркотиков</c:v>
                  </c:pt>
                  <c:pt idx="2">
                    <c:v>Позвоню по телефону доверия 8-800-2000-122</c:v>
                  </c:pt>
                  <c:pt idx="3">
                    <c:v>Сообщу родителям или другим взрослым</c:v>
                  </c:pt>
                  <c:pt idx="4">
                    <c:v>Постараюсь помочь, только если он сам попросит</c:v>
                  </c:pt>
                  <c:pt idx="5">
                    <c:v>Буду уговаривать его отказаться</c:v>
                  </c:pt>
                  <c:pt idx="6">
                    <c:v>Обращусь к специалистам, наркологам</c:v>
                  </c:pt>
                  <c:pt idx="7">
                    <c:v>Если он захочет, то перестанет сам</c:v>
                  </c:pt>
                  <c:pt idx="8">
                    <c:v>Обращусь на сайт поддержки http://podrostok.edu.yar.ru</c:v>
                  </c:pt>
                </c:lvl>
                <c:lvl>
                  <c:pt idx="0">
                    <c:v>13. Что Вы предпримете в первую очередь, если близкий Вам человек начнет употреблять наркотики?</c:v>
                  </c:pt>
                </c:lvl>
              </c:multiLvlStrCache>
            </c:multiLvlStrRef>
          </c:cat>
          <c:val>
            <c:numRef>
              <c:f>'Для диаграмм'!$DI$29:$DQ$29</c:f>
              <c:numCache>
                <c:formatCode>0.00</c:formatCode>
                <c:ptCount val="9"/>
                <c:pt idx="0">
                  <c:v>3.4959963740746336E-2</c:v>
                </c:pt>
                <c:pt idx="1">
                  <c:v>5.6927028252001813E-2</c:v>
                </c:pt>
                <c:pt idx="2">
                  <c:v>6.3967366671702677E-2</c:v>
                </c:pt>
                <c:pt idx="3">
                  <c:v>0.23486931560658711</c:v>
                </c:pt>
                <c:pt idx="4">
                  <c:v>6.3604774135065725E-2</c:v>
                </c:pt>
                <c:pt idx="5">
                  <c:v>0.32010877776099106</c:v>
                </c:pt>
                <c:pt idx="6">
                  <c:v>0.1445837739839855</c:v>
                </c:pt>
                <c:pt idx="7">
                  <c:v>4.0459283879740141E-2</c:v>
                </c:pt>
                <c:pt idx="8">
                  <c:v>2.5804502190663242E-2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B7-4D5B-AD51-16AFB4ECB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846848"/>
        <c:axId val="662857216"/>
      </c:lineChart>
      <c:catAx>
        <c:axId val="6628468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2857216"/>
        <c:crosses val="autoZero"/>
        <c:auto val="1"/>
        <c:lblAlgn val="ctr"/>
        <c:lblOffset val="100"/>
        <c:noMultiLvlLbl val="0"/>
      </c:catAx>
      <c:valAx>
        <c:axId val="662857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846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09308836395449"/>
          <c:y val="0.20836209826345808"/>
          <c:w val="0.25990691163604551"/>
          <c:h val="0.3985034865961567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500261122175209E-2"/>
          <c:w val="0.71613993172409307"/>
          <c:h val="0.26514984378902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диаграмм'!$DS$24:$EC$25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диаграмм'!$DS$26:$EC$26</c:f>
              <c:numCache>
                <c:formatCode>0.00</c:formatCode>
                <c:ptCount val="11"/>
                <c:pt idx="0">
                  <c:v>0.46808510638297873</c:v>
                </c:pt>
                <c:pt idx="1">
                  <c:v>0.28723404255319152</c:v>
                </c:pt>
                <c:pt idx="2">
                  <c:v>0.13829787234042554</c:v>
                </c:pt>
                <c:pt idx="3">
                  <c:v>0.38297872340425532</c:v>
                </c:pt>
                <c:pt idx="4">
                  <c:v>0.44680851063829785</c:v>
                </c:pt>
                <c:pt idx="5">
                  <c:v>0.10638297872340426</c:v>
                </c:pt>
                <c:pt idx="6">
                  <c:v>0.92553191489361697</c:v>
                </c:pt>
                <c:pt idx="7">
                  <c:v>0.44680851063829785</c:v>
                </c:pt>
                <c:pt idx="8">
                  <c:v>0.14893617021276595</c:v>
                </c:pt>
                <c:pt idx="9">
                  <c:v>0.80851063829787229</c:v>
                </c:pt>
                <c:pt idx="10">
                  <c:v>0.34042553191489361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7-4C3B-8749-C8A83CCD68D7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диаграмм'!$DS$24:$EC$25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диаграмм'!$DS$27:$EC$27</c:f>
              <c:numCache>
                <c:formatCode>0.00</c:formatCode>
                <c:ptCount val="11"/>
                <c:pt idx="0">
                  <c:v>0.30526315789473685</c:v>
                </c:pt>
                <c:pt idx="1">
                  <c:v>0.15789473684210525</c:v>
                </c:pt>
                <c:pt idx="2">
                  <c:v>0.16842105263157894</c:v>
                </c:pt>
                <c:pt idx="3">
                  <c:v>0.30526315789473685</c:v>
                </c:pt>
                <c:pt idx="4">
                  <c:v>0.37894736842105264</c:v>
                </c:pt>
                <c:pt idx="5">
                  <c:v>0.12631578947368421</c:v>
                </c:pt>
                <c:pt idx="6">
                  <c:v>0.98947368421052628</c:v>
                </c:pt>
                <c:pt idx="7">
                  <c:v>0.38947368421052631</c:v>
                </c:pt>
                <c:pt idx="8">
                  <c:v>7.3684210526315783E-2</c:v>
                </c:pt>
                <c:pt idx="9">
                  <c:v>0.65263157894736845</c:v>
                </c:pt>
                <c:pt idx="10">
                  <c:v>0.3473684210526316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7-4C3B-8749-C8A83CCD6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010304"/>
        <c:axId val="663020672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диаграмм'!$DS$24:$EC$25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диаграмм'!$DS$28:$EC$28</c:f>
              <c:numCache>
                <c:formatCode>0.00</c:formatCode>
                <c:ptCount val="11"/>
                <c:pt idx="0">
                  <c:v>0.50192358521041969</c:v>
                </c:pt>
                <c:pt idx="1">
                  <c:v>0.25147572758509296</c:v>
                </c:pt>
                <c:pt idx="2">
                  <c:v>0.17420927432380839</c:v>
                </c:pt>
                <c:pt idx="3">
                  <c:v>0.40835805115855628</c:v>
                </c:pt>
                <c:pt idx="4">
                  <c:v>0.38433526181316263</c:v>
                </c:pt>
                <c:pt idx="5">
                  <c:v>9.5004551995536105E-2</c:v>
                </c:pt>
                <c:pt idx="6">
                  <c:v>0.93897389210302196</c:v>
                </c:pt>
                <c:pt idx="7">
                  <c:v>0.41423159378579189</c:v>
                </c:pt>
                <c:pt idx="8">
                  <c:v>0.11388799154209861</c:v>
                </c:pt>
                <c:pt idx="9">
                  <c:v>0.79007958650259902</c:v>
                </c:pt>
                <c:pt idx="10">
                  <c:v>0.29138644973715899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57-4C3B-8749-C8A83CCD68D7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диаграмм'!$DS$24:$EC$25</c:f>
              <c:multiLvlStrCache>
                <c:ptCount val="11"/>
                <c:lvl>
                  <c:pt idx="0">
                    <c:v>По Вашему мнению, творческие люди принимают наркотики, чтобы получить приток вдохновения?</c:v>
                  </c:pt>
                  <c:pt idx="1">
                    <c:v>Как Вы считаете, существуют ли наркотические средства, которые не вызывают зависимости?</c:v>
                  </c:pt>
                  <c:pt idx="2">
                    <c:v>Согласны ли Вы с утверждением, что от очередного употребления наркотика всегда можно отказаться?</c:v>
                  </c:pt>
                  <c:pt idx="3">
                    <c:v>Как Вы считаете, наркоманами становятся только слабые и безвольные люди?</c:v>
                  </c:pt>
                  <c:pt idx="4">
                    <c:v>Согласны ли Вы с тем, что наркомания - это неизлечимая болезнь?</c:v>
                  </c:pt>
                  <c:pt idx="5">
                    <c:v>Это правда, что продажа наркотиков не преследуется законом?</c:v>
                  </c:pt>
                  <c:pt idx="6">
                    <c:v>Правда ли, что наркоман может умереть от передозировки?</c:v>
                  </c:pt>
                  <c:pt idx="7">
                    <c:v>Как Вы думаете, зависимость от наркотиков формируется только после их многократного употребления?</c:v>
                  </c:pt>
                  <c:pt idx="8">
                    <c:v>Это правда, что люди, употребляющие наркотики, никаких законов не нарушают?</c:v>
                  </c:pt>
                  <c:pt idx="9">
                    <c:v>Как Вы считаете, можно ли по внешнему виду человека определить, употребляет он наркотики или нет?</c:v>
                  </c:pt>
                  <c:pt idx="10">
                    <c:v>Существует ли наследственная предрасположенность к употреблению наркотиков?</c:v>
                  </c:pt>
                </c:lvl>
                <c:lvl>
                  <c:pt idx="0">
                    <c:v>Мифы</c:v>
                  </c:pt>
                </c:lvl>
              </c:multiLvlStrCache>
            </c:multiLvlStrRef>
          </c:cat>
          <c:val>
            <c:numRef>
              <c:f>'Для диаграмм'!$DS$29:$EC$29</c:f>
              <c:numCache>
                <c:formatCode>0.00</c:formatCode>
                <c:ptCount val="11"/>
                <c:pt idx="0">
                  <c:v>0.44840610364103339</c:v>
                </c:pt>
                <c:pt idx="1">
                  <c:v>0.19320138993805711</c:v>
                </c:pt>
                <c:pt idx="2">
                  <c:v>0.14588306390693459</c:v>
                </c:pt>
                <c:pt idx="3">
                  <c:v>0.3245807523795135</c:v>
                </c:pt>
                <c:pt idx="4">
                  <c:v>0.37975525003777005</c:v>
                </c:pt>
                <c:pt idx="5">
                  <c:v>9.4697084151684541E-2</c:v>
                </c:pt>
                <c:pt idx="6">
                  <c:v>0.96839401722314544</c:v>
                </c:pt>
                <c:pt idx="7">
                  <c:v>0.37776099108626682</c:v>
                </c:pt>
                <c:pt idx="8">
                  <c:v>9.2521528931862815E-2</c:v>
                </c:pt>
                <c:pt idx="9">
                  <c:v>0.75954071612025986</c:v>
                </c:pt>
                <c:pt idx="10">
                  <c:v>0.27405952560809788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57-4C3B-8749-C8A83CCD6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010304"/>
        <c:axId val="663020672"/>
      </c:lineChart>
      <c:catAx>
        <c:axId val="6630103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3020672"/>
        <c:crosses val="autoZero"/>
        <c:auto val="1"/>
        <c:lblAlgn val="ctr"/>
        <c:lblOffset val="100"/>
        <c:noMultiLvlLbl val="0"/>
      </c:catAx>
      <c:valAx>
        <c:axId val="663020672"/>
        <c:scaling>
          <c:orientation val="minMax"/>
          <c:max val="1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Доля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3010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19621778046976"/>
          <c:y val="8.1476531502204977E-2"/>
          <c:w val="0.22706875621564085"/>
          <c:h val="0.3922776501611245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0154696670033115E-2"/>
          <c:w val="0.92785162828044176"/>
          <c:h val="0.36703608071418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диаграмм'!$EE$24:$EP$25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диаграмм'!$EE$26:$EP$26</c:f>
              <c:numCache>
                <c:formatCode>0.00</c:formatCode>
                <c:ptCount val="12"/>
                <c:pt idx="0">
                  <c:v>-0.14893617021276595</c:v>
                </c:pt>
                <c:pt idx="1">
                  <c:v>1.9680851063829787</c:v>
                </c:pt>
                <c:pt idx="2">
                  <c:v>-0.73404255319148937</c:v>
                </c:pt>
                <c:pt idx="3">
                  <c:v>1.2978723404255319</c:v>
                </c:pt>
                <c:pt idx="4">
                  <c:v>-1.3723404255319149</c:v>
                </c:pt>
                <c:pt idx="5">
                  <c:v>0.45744680851063829</c:v>
                </c:pt>
                <c:pt idx="6">
                  <c:v>-1.2340425531914894</c:v>
                </c:pt>
                <c:pt idx="7">
                  <c:v>1.0851063829787233</c:v>
                </c:pt>
                <c:pt idx="8">
                  <c:v>-0.54255319148936165</c:v>
                </c:pt>
                <c:pt idx="9">
                  <c:v>0.31914893617021278</c:v>
                </c:pt>
                <c:pt idx="10">
                  <c:v>-0.1276595744680851</c:v>
                </c:pt>
                <c:pt idx="11">
                  <c:v>1.1702127659574468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C-497A-B681-4F3F5D82E7D1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'Для диаграмм'!$EE$24:$EP$25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диаграмм'!$EE$27:$EP$27</c:f>
              <c:numCache>
                <c:formatCode>0.00</c:formatCode>
                <c:ptCount val="12"/>
                <c:pt idx="0">
                  <c:v>-0.72631578947368425</c:v>
                </c:pt>
                <c:pt idx="1">
                  <c:v>-1.5894736842105264</c:v>
                </c:pt>
                <c:pt idx="2">
                  <c:v>-0.2</c:v>
                </c:pt>
                <c:pt idx="3">
                  <c:v>1.1578947368421053</c:v>
                </c:pt>
                <c:pt idx="4">
                  <c:v>-1</c:v>
                </c:pt>
                <c:pt idx="5">
                  <c:v>-6.3157894736842107E-2</c:v>
                </c:pt>
                <c:pt idx="6">
                  <c:v>-1.2421052631578948</c:v>
                </c:pt>
                <c:pt idx="7">
                  <c:v>-0.21052631578947367</c:v>
                </c:pt>
                <c:pt idx="8">
                  <c:v>-0.64210526315789473</c:v>
                </c:pt>
                <c:pt idx="9">
                  <c:v>0.4631578947368421</c:v>
                </c:pt>
                <c:pt idx="10">
                  <c:v>-0.32631578947368423</c:v>
                </c:pt>
                <c:pt idx="11">
                  <c:v>0.90526315789473688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CC-497A-B681-4F3F5D82E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393408"/>
        <c:axId val="663395328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multiLvlStrRef>
              <c:f>'Для диаграмм'!$EE$24:$EP$25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диаграмм'!$EE$28:$EP$28</c:f>
              <c:numCache>
                <c:formatCode>0.00</c:formatCode>
                <c:ptCount val="12"/>
                <c:pt idx="0">
                  <c:v>-0.33368581835271999</c:v>
                </c:pt>
                <c:pt idx="1">
                  <c:v>1.5922629538244624</c:v>
                </c:pt>
                <c:pt idx="2">
                  <c:v>-0.47826342380448833</c:v>
                </c:pt>
                <c:pt idx="3">
                  <c:v>0.84658089531194924</c:v>
                </c:pt>
                <c:pt idx="4">
                  <c:v>-1.1592057337563153</c:v>
                </c:pt>
                <c:pt idx="5">
                  <c:v>0.13591234872517918</c:v>
                </c:pt>
                <c:pt idx="6">
                  <c:v>-1.0280519327928563</c:v>
                </c:pt>
                <c:pt idx="7">
                  <c:v>0.82551991540359537</c:v>
                </c:pt>
                <c:pt idx="8">
                  <c:v>-0.37806955704382561</c:v>
                </c:pt>
                <c:pt idx="9">
                  <c:v>0.45637997885089882</c:v>
                </c:pt>
                <c:pt idx="10">
                  <c:v>-9.4201621431089178E-2</c:v>
                </c:pt>
                <c:pt idx="11">
                  <c:v>0.91143813887909764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CC-497A-B681-4F3F5D82E7D1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multiLvlStrRef>
              <c:f>'Для диаграмм'!$EE$24:$EP$25</c:f>
              <c:multiLvlStrCache>
                <c:ptCount val="12"/>
                <c:lvl>
                  <c:pt idx="0">
                    <c:v>гладкое - шершавое</c:v>
                  </c:pt>
                  <c:pt idx="1">
                    <c:v>женственное - мужественное</c:v>
                  </c:pt>
                  <c:pt idx="2">
                    <c:v>горячее - холодное</c:v>
                  </c:pt>
                  <c:pt idx="3">
                    <c:v>смутное - ясное</c:v>
                  </c:pt>
                  <c:pt idx="4">
                    <c:v>сильное - слабое</c:v>
                  </c:pt>
                  <c:pt idx="5">
                    <c:v>тихое - громкое</c:v>
                  </c:pt>
                  <c:pt idx="6">
                    <c:v>хорошее - плохое</c:v>
                  </c:pt>
                  <c:pt idx="7">
                    <c:v>маленькое - большое</c:v>
                  </c:pt>
                  <c:pt idx="8">
                    <c:v>острое - тупое</c:v>
                  </c:pt>
                  <c:pt idx="9">
                    <c:v>кислое - сладкое</c:v>
                  </c:pt>
                  <c:pt idx="10">
                    <c:v>сложное - простое</c:v>
                  </c:pt>
                  <c:pt idx="11">
                    <c:v>пассивное - активное</c:v>
                  </c:pt>
                </c:lvl>
                <c:lvl>
                  <c:pt idx="0">
                    <c:v>«Я-сам» или «Я-сама»</c:v>
                  </c:pt>
                </c:lvl>
              </c:multiLvlStrCache>
            </c:multiLvlStrRef>
          </c:cat>
          <c:val>
            <c:numRef>
              <c:f>'Для диаграмм'!$EE$29:$EP$29</c:f>
              <c:numCache>
                <c:formatCode>0.00</c:formatCode>
                <c:ptCount val="12"/>
                <c:pt idx="0">
                  <c:v>-0.73431031877927178</c:v>
                </c:pt>
                <c:pt idx="1">
                  <c:v>-1.4401571234325428</c:v>
                </c:pt>
                <c:pt idx="2">
                  <c:v>-0.28300347484514277</c:v>
                </c:pt>
                <c:pt idx="3">
                  <c:v>0.89240066475298385</c:v>
                </c:pt>
                <c:pt idx="4">
                  <c:v>-1.0167699048194592</c:v>
                </c:pt>
                <c:pt idx="5">
                  <c:v>0.19933524701616559</c:v>
                </c:pt>
                <c:pt idx="6">
                  <c:v>-1.2536636954222693</c:v>
                </c:pt>
                <c:pt idx="7">
                  <c:v>-0.28403082036561417</c:v>
                </c:pt>
                <c:pt idx="8">
                  <c:v>-0.36975373923553406</c:v>
                </c:pt>
                <c:pt idx="9">
                  <c:v>0.60033237649191717</c:v>
                </c:pt>
                <c:pt idx="10">
                  <c:v>-0.57981568212720958</c:v>
                </c:pt>
                <c:pt idx="11">
                  <c:v>0.74639673666717021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CC-497A-B681-4F3F5D82E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393408"/>
        <c:axId val="663395328"/>
      </c:lineChart>
      <c:catAx>
        <c:axId val="66339340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663395328"/>
        <c:crosses val="autoZero"/>
        <c:auto val="1"/>
        <c:lblAlgn val="ctr"/>
        <c:lblOffset val="100"/>
        <c:noMultiLvlLbl val="0"/>
      </c:catAx>
      <c:valAx>
        <c:axId val="663395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3393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8527626354398007E-3"/>
          <c:y val="0.83756548372171102"/>
          <c:w val="0.98483601857460124"/>
          <c:h val="9.1732651983244679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1.0154696670033115E-2"/>
          <c:w val="0.54805813832782657"/>
          <c:h val="0.54589944839271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диаграмм'!$EQ$24:$ES$25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диаграмм'!$EQ$26:$ES$26</c:f>
              <c:numCache>
                <c:formatCode>0.00</c:formatCode>
                <c:ptCount val="3"/>
                <c:pt idx="0">
                  <c:v>3</c:v>
                </c:pt>
                <c:pt idx="1">
                  <c:v>4.5531914893617023</c:v>
                </c:pt>
                <c:pt idx="2">
                  <c:v>2.9042553191489362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0-4CDB-843C-30E1E96C71B6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диаграмм'!$EQ$24:$ES$25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диаграмм'!$EQ$27:$ES$27</c:f>
              <c:numCache>
                <c:formatCode>0.00</c:formatCode>
                <c:ptCount val="3"/>
                <c:pt idx="0">
                  <c:v>3.5894736842105264</c:v>
                </c:pt>
                <c:pt idx="1">
                  <c:v>-0.47368421052631576</c:v>
                </c:pt>
                <c:pt idx="2">
                  <c:v>1.6842105263157894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0-4CDB-843C-30E1E96C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124992"/>
        <c:axId val="663131264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5"/>
            <c:spPr>
              <a:ln>
                <a:solidFill>
                  <a:srgbClr val="0070C0"/>
                </a:solidFill>
              </a:ln>
            </c:spPr>
          </c:marker>
          <c:cat>
            <c:strRef>
              <c:f>'Для диаграмм'!$EQ$24:$ES$25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диаграмм'!$EQ$28:$ES$28</c:f>
              <c:numCache>
                <c:formatCode>0.00</c:formatCode>
                <c:ptCount val="3"/>
                <c:pt idx="0">
                  <c:v>2.6646986253084246</c:v>
                </c:pt>
                <c:pt idx="1">
                  <c:v>3.6711902244154624</c:v>
                </c:pt>
                <c:pt idx="2">
                  <c:v>1.9036834684525907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70-4CDB-843C-30E1E96C71B6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'Для диаграмм'!$EQ$24:$ES$25</c:f>
              <c:strCache>
                <c:ptCount val="3"/>
                <c:pt idx="0">
                  <c:v>Оценка</c:v>
                </c:pt>
                <c:pt idx="1">
                  <c:v>Сила</c:v>
                </c:pt>
                <c:pt idx="2">
                  <c:v>Активность</c:v>
                </c:pt>
              </c:strCache>
            </c:strRef>
          </c:cat>
          <c:val>
            <c:numRef>
              <c:f>'Для диаграмм'!$EQ$29:$ES$29</c:f>
              <c:numCache>
                <c:formatCode>0.00</c:formatCode>
                <c:ptCount val="3"/>
                <c:pt idx="0">
                  <c:v>3.4807070554464419</c:v>
                </c:pt>
                <c:pt idx="1">
                  <c:v>-0.12760235685148813</c:v>
                </c:pt>
                <c:pt idx="2">
                  <c:v>1.5984891977640128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70-4CDB-843C-30E1E96C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124992"/>
        <c:axId val="663131264"/>
      </c:lineChart>
      <c:catAx>
        <c:axId val="6631249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3131264"/>
        <c:crosses val="autoZero"/>
        <c:auto val="1"/>
        <c:lblAlgn val="ctr"/>
        <c:lblOffset val="100"/>
        <c:noMultiLvlLbl val="0"/>
      </c:catAx>
      <c:valAx>
        <c:axId val="663131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3124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188121799398775"/>
          <c:y val="0.11796463039623947"/>
          <c:w val="0.39052086868640151"/>
          <c:h val="0.3600091720204241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51670027393193174"/>
          <c:h val="0.6144872062599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диаграмм'!$ET$25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диаграмм'!$ET$26</c:f>
              <c:numCache>
                <c:formatCode>0.00</c:formatCode>
                <c:ptCount val="1"/>
                <c:pt idx="0">
                  <c:v>-10.457446808510639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A-4326-BE56-C20F9E10F922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диаграмм'!$ET$25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диаграмм'!$ET$27</c:f>
              <c:numCache>
                <c:formatCode>0.00</c:formatCode>
                <c:ptCount val="1"/>
                <c:pt idx="0">
                  <c:v>-4.8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A-4326-BE56-C20F9E10F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482112"/>
        <c:axId val="661508480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25"/>
            <c:spPr>
              <a:ln>
                <a:solidFill>
                  <a:srgbClr val="0070C0"/>
                </a:solidFill>
              </a:ln>
            </c:spPr>
          </c:marker>
          <c:dPt>
            <c:idx val="0"/>
            <c:marker>
              <c:symbol val="diamond"/>
              <c:size val="30"/>
            </c:marker>
            <c:bubble3D val="0"/>
            <c:extLst>
              <c:ext xmlns:c16="http://schemas.microsoft.com/office/drawing/2014/chart" uri="{C3380CC4-5D6E-409C-BE32-E72D297353CC}">
                <c16:uniqueId val="{00000002-5DFA-4326-BE56-C20F9E10F9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диаграмм'!$ET$25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диаграмм'!$ET$28</c:f>
              <c:numCache>
                <c:formatCode>0.00</c:formatCode>
                <c:ptCount val="1"/>
                <c:pt idx="0">
                  <c:v>-8.2378784764030417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FA-4326-BE56-C20F9E10F922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2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диаграмм'!$ET$25</c:f>
              <c:strCache>
                <c:ptCount val="1"/>
                <c:pt idx="0">
                  <c:v>Плохое отношение к себе</c:v>
                </c:pt>
              </c:strCache>
            </c:strRef>
          </c:cat>
          <c:val>
            <c:numRef>
              <c:f>'Для диаграмм'!$ET$29</c:f>
              <c:numCache>
                <c:formatCode>0.00</c:formatCode>
                <c:ptCount val="1"/>
                <c:pt idx="0">
                  <c:v>-4.9515938963589665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FA-4326-BE56-C20F9E10F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482112"/>
        <c:axId val="661508480"/>
      </c:lineChart>
      <c:catAx>
        <c:axId val="66148211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1508480"/>
        <c:crosses val="autoZero"/>
        <c:auto val="1"/>
        <c:lblAlgn val="ctr"/>
        <c:lblOffset val="100"/>
        <c:noMultiLvlLbl val="0"/>
      </c:catAx>
      <c:valAx>
        <c:axId val="661508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148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295659311077064E-2"/>
          <c:y val="0.76990316148078997"/>
          <c:w val="0.93916898849182318"/>
          <c:h val="9.695742790341535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35946305863662E-2"/>
          <c:y val="0.37240082277630332"/>
          <c:w val="0.6684843258461679"/>
          <c:h val="0.4112880059665776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диаграмм'!$C$4</c:f>
              <c:strCache>
                <c:ptCount val="1"/>
                <c:pt idx="0">
                  <c:v>МР - 2017</c:v>
                </c:pt>
              </c:strCache>
            </c:strRef>
          </c:tx>
          <c:spPr>
            <a:pattFill prst="dkUpDiag">
              <a:fgClr>
                <a:srgbClr val="F0925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ECA-4774-99F5-C960E5B128F6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ECA-4774-99F5-C960E5B128F6}"/>
              </c:ext>
            </c:extLst>
          </c:dPt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диаграмм'!$G$4:$U$4</c:f>
              <c:numCache>
                <c:formatCode>0.00</c:formatCode>
                <c:ptCount val="15"/>
                <c:pt idx="0">
                  <c:v>0.4487851827291483</c:v>
                </c:pt>
                <c:pt idx="1">
                  <c:v>0.39646383561991538</c:v>
                </c:pt>
                <c:pt idx="2">
                  <c:v>4.4230769230769233E-2</c:v>
                </c:pt>
                <c:pt idx="3">
                  <c:v>0.33380441397682781</c:v>
                </c:pt>
                <c:pt idx="4">
                  <c:v>8.7466134271408091E-2</c:v>
                </c:pt>
                <c:pt idx="5">
                  <c:v>4.4462261876054981E-2</c:v>
                </c:pt>
                <c:pt idx="6">
                  <c:v>0.22656136966481794</c:v>
                </c:pt>
                <c:pt idx="7">
                  <c:v>0.2191017603086568</c:v>
                </c:pt>
                <c:pt idx="8">
                  <c:v>1.4492086860507913E-2</c:v>
                </c:pt>
                <c:pt idx="9">
                  <c:v>0.59202110886461023</c:v>
                </c:pt>
                <c:pt idx="10">
                  <c:v>0.43895104895104903</c:v>
                </c:pt>
                <c:pt idx="11">
                  <c:v>8.1274415239932479E-2</c:v>
                </c:pt>
                <c:pt idx="12">
                  <c:v>0.36275159931346546</c:v>
                </c:pt>
                <c:pt idx="13">
                  <c:v>0.39929801998767511</c:v>
                </c:pt>
                <c:pt idx="14">
                  <c:v>0.50056253014227159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CA-4774-99F5-C960E5B128F6}"/>
            </c:ext>
          </c:extLst>
        </c:ser>
        <c:ser>
          <c:idx val="0"/>
          <c:order val="1"/>
          <c:tx>
            <c:strRef>
              <c:f>'Для диаграмм'!$C$5</c:f>
              <c:strCache>
                <c:ptCount val="1"/>
                <c:pt idx="0">
                  <c:v>МР - 2018</c:v>
                </c:pt>
              </c:strCache>
            </c:strRef>
          </c:tx>
          <c:spPr>
            <a:pattFill prst="trellis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3ECA-4774-99F5-C960E5B128F6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3ECA-4774-99F5-C960E5B128F6}"/>
              </c:ext>
            </c:extLst>
          </c:dPt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диаграмм'!$G$5:$U$5</c:f>
              <c:numCache>
                <c:formatCode>0.00</c:formatCode>
                <c:ptCount val="15"/>
                <c:pt idx="0">
                  <c:v>0.45598766815523128</c:v>
                </c:pt>
                <c:pt idx="1">
                  <c:v>0.47927521815145968</c:v>
                </c:pt>
                <c:pt idx="2">
                  <c:v>9.288933711838239E-2</c:v>
                </c:pt>
                <c:pt idx="3">
                  <c:v>0.33380966610460122</c:v>
                </c:pt>
                <c:pt idx="4">
                  <c:v>0.14525037865138582</c:v>
                </c:pt>
                <c:pt idx="5">
                  <c:v>3.9014642163454363E-2</c:v>
                </c:pt>
                <c:pt idx="6">
                  <c:v>0.20143059913342298</c:v>
                </c:pt>
                <c:pt idx="7">
                  <c:v>0.22201230140943268</c:v>
                </c:pt>
                <c:pt idx="8">
                  <c:v>2.320668884223108E-2</c:v>
                </c:pt>
                <c:pt idx="9">
                  <c:v>0.59882406800829024</c:v>
                </c:pt>
                <c:pt idx="10">
                  <c:v>2.3644105782160467E-2</c:v>
                </c:pt>
                <c:pt idx="11">
                  <c:v>7.2414462871656954E-2</c:v>
                </c:pt>
                <c:pt idx="12">
                  <c:v>0.35227128577413336</c:v>
                </c:pt>
                <c:pt idx="13">
                  <c:v>0.37292190638644024</c:v>
                </c:pt>
                <c:pt idx="14">
                  <c:v>0.49188720180287865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A-4774-99F5-C960E5B128F6}"/>
            </c:ext>
          </c:extLst>
        </c:ser>
        <c:ser>
          <c:idx val="2"/>
          <c:order val="2"/>
          <c:tx>
            <c:strRef>
              <c:f>'Для диаграмм'!$C$6</c:f>
              <c:strCache>
                <c:ptCount val="1"/>
                <c:pt idx="0">
                  <c:v>МР - 2019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3ECA-4774-99F5-C960E5B128F6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3ECA-4774-99F5-C960E5B128F6}"/>
              </c:ext>
            </c:extLst>
          </c:dPt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диаграмм'!$G$6:$U$6</c:f>
              <c:numCache>
                <c:formatCode>0.00</c:formatCode>
                <c:ptCount val="15"/>
                <c:pt idx="0">
                  <c:v>0.46779927248677244</c:v>
                </c:pt>
                <c:pt idx="1">
                  <c:v>0.47130325814536345</c:v>
                </c:pt>
                <c:pt idx="2">
                  <c:v>7.6190476190476183E-2</c:v>
                </c:pt>
                <c:pt idx="3">
                  <c:v>0.37797619047619052</c:v>
                </c:pt>
                <c:pt idx="4">
                  <c:v>0.14803921568627448</c:v>
                </c:pt>
                <c:pt idx="5">
                  <c:v>3.095238095238095E-2</c:v>
                </c:pt>
                <c:pt idx="6">
                  <c:v>0.27380952380952378</c:v>
                </c:pt>
                <c:pt idx="7">
                  <c:v>0.2325000000000001</c:v>
                </c:pt>
                <c:pt idx="8">
                  <c:v>1.3251879699248121E-2</c:v>
                </c:pt>
                <c:pt idx="9">
                  <c:v>0.57358058608058604</c:v>
                </c:pt>
                <c:pt idx="10">
                  <c:v>8.2142857142857139E-3</c:v>
                </c:pt>
                <c:pt idx="11">
                  <c:v>5.5714285714285709E-2</c:v>
                </c:pt>
                <c:pt idx="12">
                  <c:v>0.33897058823529402</c:v>
                </c:pt>
                <c:pt idx="13">
                  <c:v>0.38602843915343921</c:v>
                </c:pt>
                <c:pt idx="14">
                  <c:v>0.48787202380952388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A-4774-99F5-C960E5B128F6}"/>
            </c:ext>
          </c:extLst>
        </c:ser>
        <c:ser>
          <c:idx val="3"/>
          <c:order val="3"/>
          <c:tx>
            <c:strRef>
              <c:f>'Для диаграмм'!$C$7</c:f>
              <c:strCache>
                <c:ptCount val="1"/>
                <c:pt idx="0">
                  <c:v>МР - 2020</c:v>
                </c:pt>
              </c:strCache>
            </c:strRef>
          </c:tx>
          <c:spPr>
            <a:pattFill prst="lt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0-3ECA-4774-99F5-C960E5B128F6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3ECA-4774-99F5-C960E5B128F6}"/>
              </c:ext>
            </c:extLst>
          </c:dPt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диаграмм'!$G$7:$U$7</c:f>
              <c:numCache>
                <c:formatCode>0.00</c:formatCode>
                <c:ptCount val="15"/>
                <c:pt idx="0">
                  <c:v>0.47137682918932911</c:v>
                </c:pt>
                <c:pt idx="1">
                  <c:v>0.48828780868254562</c:v>
                </c:pt>
                <c:pt idx="2">
                  <c:v>0.14415584415584415</c:v>
                </c:pt>
                <c:pt idx="3">
                  <c:v>0.512029637029637</c:v>
                </c:pt>
                <c:pt idx="4">
                  <c:v>0.16885695187165772</c:v>
                </c:pt>
                <c:pt idx="5">
                  <c:v>0.10312354312354316</c:v>
                </c:pt>
                <c:pt idx="6">
                  <c:v>0.27295204795204797</c:v>
                </c:pt>
                <c:pt idx="7">
                  <c:v>0.23338744588744589</c:v>
                </c:pt>
                <c:pt idx="8">
                  <c:v>4.250170881749829E-2</c:v>
                </c:pt>
                <c:pt idx="9">
                  <c:v>0.58369771254386627</c:v>
                </c:pt>
                <c:pt idx="10">
                  <c:v>7.5064935064935084E-2</c:v>
                </c:pt>
                <c:pt idx="11">
                  <c:v>9.9744422244422232E-2</c:v>
                </c:pt>
                <c:pt idx="12">
                  <c:v>0.34177942155883329</c:v>
                </c:pt>
                <c:pt idx="13">
                  <c:v>0.40954635642135639</c:v>
                </c:pt>
                <c:pt idx="14">
                  <c:v>0.49123853576978582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ECA-4774-99F5-C960E5B128F6}"/>
            </c:ext>
          </c:extLst>
        </c:ser>
        <c:ser>
          <c:idx val="4"/>
          <c:order val="4"/>
          <c:tx>
            <c:strRef>
              <c:f>'Для диаграмм'!$C$8</c:f>
              <c:strCache>
                <c:ptCount val="1"/>
                <c:pt idx="0">
                  <c:v>МР - 2021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диаграмм'!$G$8:$U$8</c:f>
              <c:numCache>
                <c:formatCode>0.00</c:formatCode>
                <c:ptCount val="15"/>
                <c:pt idx="0">
                  <c:v>0.42741188095078819</c:v>
                </c:pt>
                <c:pt idx="1">
                  <c:v>0.45077200451459776</c:v>
                </c:pt>
                <c:pt idx="2">
                  <c:v>7.3269114990969303E-2</c:v>
                </c:pt>
                <c:pt idx="3">
                  <c:v>0.52158326405015143</c:v>
                </c:pt>
                <c:pt idx="4">
                  <c:v>0.11123693456913167</c:v>
                </c:pt>
                <c:pt idx="5">
                  <c:v>6.2829620710415438E-2</c:v>
                </c:pt>
                <c:pt idx="6">
                  <c:v>0.17935265617384821</c:v>
                </c:pt>
                <c:pt idx="7">
                  <c:v>0.24731444052636109</c:v>
                </c:pt>
                <c:pt idx="8">
                  <c:v>2.285718812383155E-2</c:v>
                </c:pt>
                <c:pt idx="9">
                  <c:v>0.59089117284481529</c:v>
                </c:pt>
                <c:pt idx="10">
                  <c:v>0.32141968406869076</c:v>
                </c:pt>
                <c:pt idx="11">
                  <c:v>7.1170551303001636E-2</c:v>
                </c:pt>
                <c:pt idx="12">
                  <c:v>0.25631927966851997</c:v>
                </c:pt>
                <c:pt idx="13">
                  <c:v>0.39474160060873642</c:v>
                </c:pt>
                <c:pt idx="14">
                  <c:v>0.46518759018759015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ECA-4774-99F5-C960E5B128F6}"/>
            </c:ext>
          </c:extLst>
        </c:ser>
        <c:ser>
          <c:idx val="5"/>
          <c:order val="5"/>
          <c:tx>
            <c:strRef>
              <c:f>'Для диаграмм'!$C$9</c:f>
              <c:strCache>
                <c:ptCount val="1"/>
                <c:pt idx="0">
                  <c:v>МР - 2022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диаграмм'!$G$9:$U$9</c:f>
              <c:numCache>
                <c:formatCode>0.00</c:formatCode>
                <c:ptCount val="15"/>
                <c:pt idx="0">
                  <c:v>0.4519520602853937</c:v>
                </c:pt>
                <c:pt idx="1">
                  <c:v>0.49131161236424403</c:v>
                </c:pt>
                <c:pt idx="2">
                  <c:v>0.1354112554112554</c:v>
                </c:pt>
                <c:pt idx="3">
                  <c:v>0.52270081770081778</c:v>
                </c:pt>
                <c:pt idx="4">
                  <c:v>0.20892857142857141</c:v>
                </c:pt>
                <c:pt idx="5">
                  <c:v>0.14849062049062051</c:v>
                </c:pt>
                <c:pt idx="6">
                  <c:v>0.25003607503607506</c:v>
                </c:pt>
                <c:pt idx="7">
                  <c:v>0.2736507936507937</c:v>
                </c:pt>
                <c:pt idx="8">
                  <c:v>3.5254044201412621E-2</c:v>
                </c:pt>
                <c:pt idx="9">
                  <c:v>0.59415029415029408</c:v>
                </c:pt>
                <c:pt idx="10">
                  <c:v>0.54375757575757577</c:v>
                </c:pt>
                <c:pt idx="11">
                  <c:v>9.2691197691197699E-2</c:v>
                </c:pt>
                <c:pt idx="12">
                  <c:v>0.26058483999660464</c:v>
                </c:pt>
                <c:pt idx="13">
                  <c:v>0.39537187349687342</c:v>
                </c:pt>
                <c:pt idx="14">
                  <c:v>0.49165990259740255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ECA-4774-99F5-C960E5B12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098816"/>
        <c:axId val="654100736"/>
      </c:barChart>
      <c:lineChart>
        <c:grouping val="standard"/>
        <c:varyColors val="0"/>
        <c:ser>
          <c:idx val="6"/>
          <c:order val="6"/>
          <c:tx>
            <c:strRef>
              <c:f>'Для диаграмм'!$C$10</c:f>
              <c:strCache>
                <c:ptCount val="1"/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диаграмм'!$G$10:$U$10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3ECA-4774-99F5-C960E5B128F6}"/>
            </c:ext>
          </c:extLst>
        </c:ser>
        <c:ser>
          <c:idx val="7"/>
          <c:order val="7"/>
          <c:tx>
            <c:strRef>
              <c:f>'Для диаграмм'!$C$11</c:f>
              <c:strCache>
                <c:ptCount val="1"/>
                <c:pt idx="0">
                  <c:v>ЯО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7-3ECA-4774-99F5-C960E5B128F6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8-3ECA-4774-99F5-C960E5B128F6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9-3ECA-4774-99F5-C960E5B128F6}"/>
              </c:ext>
            </c:extLst>
          </c:dPt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диаграмм'!$G$11:$U$11</c:f>
              <c:numCache>
                <c:formatCode>0.00</c:formatCode>
                <c:ptCount val="15"/>
                <c:pt idx="0">
                  <c:v>0.46754989767887162</c:v>
                </c:pt>
                <c:pt idx="1">
                  <c:v>0.44699174649599832</c:v>
                </c:pt>
                <c:pt idx="2">
                  <c:v>0.1564264461515838</c:v>
                </c:pt>
                <c:pt idx="3">
                  <c:v>0.50647194323917932</c:v>
                </c:pt>
                <c:pt idx="4">
                  <c:v>0.16551613271542737</c:v>
                </c:pt>
                <c:pt idx="5">
                  <c:v>9.994661196559898E-2</c:v>
                </c:pt>
                <c:pt idx="6">
                  <c:v>0.24159174343110226</c:v>
                </c:pt>
                <c:pt idx="7">
                  <c:v>0.24781668805572835</c:v>
                </c:pt>
                <c:pt idx="8">
                  <c:v>5.638633010969548E-2</c:v>
                </c:pt>
                <c:pt idx="9">
                  <c:v>0.59614825390487791</c:v>
                </c:pt>
                <c:pt idx="10">
                  <c:v>0.42463722050559349</c:v>
                </c:pt>
                <c:pt idx="11">
                  <c:v>0.11424528562770309</c:v>
                </c:pt>
                <c:pt idx="12">
                  <c:v>0.26724294303974794</c:v>
                </c:pt>
                <c:pt idx="13">
                  <c:v>0.40565368901064464</c:v>
                </c:pt>
                <c:pt idx="14">
                  <c:v>0.49400204140650461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ECA-4774-99F5-C960E5B12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4098816"/>
        <c:axId val="654100736"/>
      </c:lineChart>
      <c:catAx>
        <c:axId val="654098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high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654100736"/>
        <c:crosses val="autoZero"/>
        <c:auto val="1"/>
        <c:lblAlgn val="ctr"/>
        <c:lblOffset val="100"/>
        <c:noMultiLvlLbl val="0"/>
      </c:catAx>
      <c:valAx>
        <c:axId val="654100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 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654098816"/>
        <c:crosses val="autoZero"/>
        <c:crossBetween val="between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3.1722726966821456E-2"/>
          <c:y val="0.89575181628942147"/>
          <c:w val="0.90000000000000013"/>
          <c:h val="3.7826923127604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5008425132566E-2"/>
          <c:y val="4.6199674366557829E-2"/>
          <c:w val="0.53172807320915583"/>
          <c:h val="0.61448393053832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диаграмм'!$D$26</c:f>
              <c:strCache>
                <c:ptCount val="1"/>
                <c:pt idx="0">
                  <c:v>Мальчики МР - 2022: 94 чел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диаграмм'!$EU$25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диаграмм'!$EU$26</c:f>
              <c:numCache>
                <c:formatCode>0.00</c:formatCode>
                <c:ptCount val="1"/>
                <c:pt idx="0">
                  <c:v>-3.4574468085106385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8-42B2-90E1-B31C4C7F9BFC}"/>
            </c:ext>
          </c:extLst>
        </c:ser>
        <c:ser>
          <c:idx val="1"/>
          <c:order val="1"/>
          <c:tx>
            <c:strRef>
              <c:f>'Для диаграмм'!$D$27</c:f>
              <c:strCache>
                <c:ptCount val="1"/>
                <c:pt idx="0">
                  <c:v>Девочки МР - 2022: 95 чел</c:v>
                </c:pt>
              </c:strCache>
            </c:strRef>
          </c:tx>
          <c:spPr>
            <a:solidFill>
              <a:srgbClr val="E24B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диаграмм'!$EU$25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диаграмм'!$EU$27</c:f>
              <c:numCache>
                <c:formatCode>0.00</c:formatCode>
                <c:ptCount val="1"/>
                <c:pt idx="0">
                  <c:v>2.3789473684210525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8-42B2-90E1-B31C4C7F9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566400"/>
        <c:axId val="662567936"/>
      </c:barChart>
      <c:lineChart>
        <c:grouping val="standard"/>
        <c:varyColors val="0"/>
        <c:ser>
          <c:idx val="4"/>
          <c:order val="2"/>
          <c:tx>
            <c:strRef>
              <c:f>'Для диаграмм'!$D$28</c:f>
              <c:strCache>
                <c:ptCount val="1"/>
                <c:pt idx="0">
                  <c:v>Мальчики ЯО: 34051 чел</c:v>
                </c:pt>
              </c:strCache>
            </c:strRef>
          </c:tx>
          <c:spPr>
            <a:ln>
              <a:solidFill>
                <a:srgbClr val="0070C0"/>
              </a:solidFill>
              <a:prstDash val="sysDot"/>
            </a:ln>
          </c:spPr>
          <c:marker>
            <c:symbol val="diamond"/>
            <c:size val="30"/>
            <c:spPr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диаграмм'!$EU$25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диаграмм'!$EU$28</c:f>
              <c:numCache>
                <c:formatCode>0.00</c:formatCode>
                <c:ptCount val="1"/>
                <c:pt idx="0">
                  <c:v>-2.4203400781181168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D8-42B2-90E1-B31C4C7F9BFC}"/>
            </c:ext>
          </c:extLst>
        </c:ser>
        <c:ser>
          <c:idx val="5"/>
          <c:order val="3"/>
          <c:tx>
            <c:strRef>
              <c:f>'Для диаграмм'!$D$29</c:f>
              <c:strCache>
                <c:ptCount val="1"/>
                <c:pt idx="0">
                  <c:v>Девочки ЯО: 33095 чел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circle"/>
            <c:size val="25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'Для диаграмм'!$EU$25</c:f>
              <c:strCache>
                <c:ptCount val="1"/>
                <c:pt idx="0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диаграмм'!$EU$29</c:f>
              <c:numCache>
                <c:formatCode>0.00</c:formatCode>
                <c:ptCount val="1"/>
                <c:pt idx="0">
                  <c:v>2.3120108777760993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D8-42B2-90E1-B31C4C7F9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566400"/>
        <c:axId val="662567936"/>
      </c:lineChart>
      <c:catAx>
        <c:axId val="6625664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62567936"/>
        <c:crosses val="autoZero"/>
        <c:auto val="1"/>
        <c:lblAlgn val="ctr"/>
        <c:lblOffset val="100"/>
        <c:noMultiLvlLbl val="0"/>
      </c:catAx>
      <c:valAx>
        <c:axId val="662567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6256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087865939834446E-2"/>
          <c:y val="0.77406037973802422"/>
          <c:w val="0.95834551450299477"/>
          <c:h val="0.1073981352954905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20800163079052E-2"/>
          <c:y val="1.1423378696590117E-2"/>
          <c:w val="0.700071266406737"/>
          <c:h val="0.5005536052137312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'Для диаграмм'!$C$19</c:f>
              <c:strCache>
                <c:ptCount val="1"/>
                <c:pt idx="0">
                  <c:v>МР - 2022 - ЯО (2022)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'Для диаграмм'!$G$3:$U$3</c:f>
              <c:strCache>
                <c:ptCount val="15"/>
                <c:pt idx="0">
                  <c:v>Положительное отношение к наркотику</c:v>
                </c:pt>
                <c:pt idx="1">
                  <c:v>Представление о причинах начала употребления наркотиков</c:v>
                </c:pt>
                <c:pt idx="2">
                  <c:v>Оценка лёгкости приобретения наркотиков</c:v>
                </c:pt>
                <c:pt idx="3">
                  <c:v>Источники информации о наркотиках</c:v>
                </c:pt>
                <c:pt idx="4">
                  <c:v>Авторитетное лицо в вопросах, связанных с наркотиками</c:v>
                </c:pt>
                <c:pt idx="5">
                  <c:v>Предполагаемая реакция на предложение наркотика</c:v>
                </c:pt>
                <c:pt idx="6">
                  <c:v>Представление о скорости привыкания </c:v>
                </c:pt>
                <c:pt idx="7">
                  <c:v>Предполагаемые действия в ситуации "Друг решил попробовать наркотик"</c:v>
                </c:pt>
                <c:pt idx="8">
                  <c:v>Наличие в окружении лиц, употребляющих наркотики</c:v>
                </c:pt>
                <c:pt idx="9">
                  <c:v>Положительное описание состояния человека в состоянии наркотического опьянения</c:v>
                </c:pt>
                <c:pt idx="10">
                  <c:v>Представление о том, насколько легко ли уговорить попрообовать наркотик</c:v>
                </c:pt>
                <c:pt idx="11">
                  <c:v>Предполагаемыя реакция в ситуации "Узнал, что друг употребляет наркотики"</c:v>
                </c:pt>
                <c:pt idx="12">
                  <c:v>Мифы о наркотиках</c:v>
                </c:pt>
                <c:pt idx="13">
                  <c:v>Плохое отношение к себе</c:v>
                </c:pt>
                <c:pt idx="14">
                  <c:v>Превышение силы наркотика над силой Я</c:v>
                </c:pt>
              </c:strCache>
            </c:strRef>
          </c:cat>
          <c:val>
            <c:numRef>
              <c:f>'Для диаграмм'!$G$19:$U$19</c:f>
              <c:numCache>
                <c:formatCode>0.00</c:formatCode>
                <c:ptCount val="15"/>
                <c:pt idx="0">
                  <c:v>-1.559783739347792E-2</c:v>
                </c:pt>
                <c:pt idx="1">
                  <c:v>4.4319865868245711E-2</c:v>
                </c:pt>
                <c:pt idx="2">
                  <c:v>-2.1015190740328399E-2</c:v>
                </c:pt>
                <c:pt idx="3">
                  <c:v>1.6228874461638454E-2</c:v>
                </c:pt>
                <c:pt idx="4">
                  <c:v>4.3412438713144041E-2</c:v>
                </c:pt>
                <c:pt idx="5">
                  <c:v>4.8544008525021526E-2</c:v>
                </c:pt>
                <c:pt idx="6">
                  <c:v>8.4443316049727934E-3</c:v>
                </c:pt>
                <c:pt idx="7">
                  <c:v>2.5834105595065354E-2</c:v>
                </c:pt>
                <c:pt idx="8">
                  <c:v>-2.1132285908282859E-2</c:v>
                </c:pt>
                <c:pt idx="9">
                  <c:v>-1.9979597545838335E-3</c:v>
                </c:pt>
                <c:pt idx="10">
                  <c:v>0.11912035525198228</c:v>
                </c:pt>
                <c:pt idx="11">
                  <c:v>-2.1554087936505387E-2</c:v>
                </c:pt>
                <c:pt idx="12">
                  <c:v>-6.658103043143293E-3</c:v>
                </c:pt>
                <c:pt idx="13">
                  <c:v>-1.028181551377122E-2</c:v>
                </c:pt>
                <c:pt idx="14">
                  <c:v>-2.3421388091020567E-3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D-4CD4-808F-3030705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220096"/>
        <c:axId val="653230080"/>
      </c:barChart>
      <c:catAx>
        <c:axId val="65322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900"/>
            </a:pPr>
            <a:endParaRPr lang="ru-RU"/>
          </a:p>
        </c:txPr>
        <c:crossAx val="653230080"/>
        <c:crosses val="autoZero"/>
        <c:auto val="1"/>
        <c:lblAlgn val="ctr"/>
        <c:lblOffset val="100"/>
        <c:noMultiLvlLbl val="0"/>
      </c:catAx>
      <c:valAx>
        <c:axId val="653230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65322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8826333760480551"/>
          <c:y val="0.94219616748533397"/>
          <c:w val="0.13329335880097898"/>
          <c:h val="3.5101649735280745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9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0.75854</cdr:x>
      <cdr:y>0.08464</cdr:y>
    </cdr:from>
    <cdr:to>
      <cdr:x>0.98729</cdr:x>
      <cdr:y>0.79807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51467" y="516840"/>
          <a:ext cx="2126485" cy="435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aseline="0">
              <a:effectLst/>
              <a:latin typeface="+mn-lt"/>
              <a:ea typeface="+mn-ea"/>
              <a:cs typeface="+mn-cs"/>
            </a:rPr>
            <a:t>Эта диаграмма позволяет сопоставить значения основного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ИПР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(интегрального показателя риска), </a:t>
          </a:r>
          <a:r>
            <a:rPr lang="ru-RU" sz="900" baseline="0">
              <a:effectLst/>
              <a:latin typeface="+mn-lt"/>
              <a:ea typeface="+mn-ea"/>
              <a:cs typeface="+mn-cs"/>
            </a:rPr>
            <a:t>включающего в себя как  факторы, наличие которых усиливает риск возможной наркотизации, так  и факторов, формирующих психологическую готовность к зависимому поведению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с таковыми по ЯО. </a:t>
          </a:r>
        </a:p>
        <a:p xmlns:a="http://schemas.openxmlformats.org/drawingml/2006/main"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В правом нижнем углу приведено количество участников опроса в 2022 году в МР и ЯО  соответственно.</a:t>
          </a:r>
        </a:p>
        <a:p xmlns:a="http://schemas.openxmlformats.org/drawingml/2006/main"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/>
        </a:p>
      </cdr:txBody>
    </cdr:sp>
  </cdr:relSizeAnchor>
  <cdr:relSizeAnchor xmlns:cdr="http://schemas.openxmlformats.org/drawingml/2006/chartDrawing">
    <cdr:from>
      <cdr:x>0.76766</cdr:x>
      <cdr:y>0.77042</cdr:y>
    </cdr:from>
    <cdr:to>
      <cdr:x>0.99235</cdr:x>
      <cdr:y>0.80564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43751" y="4681802"/>
          <a:ext cx="2090994" cy="21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Количество респондентов:</a:t>
          </a:r>
          <a:endParaRPr lang="ru-RU" sz="1100"/>
        </a:p>
      </cdr:txBody>
    </cdr:sp>
  </cdr:relSizeAnchor>
  <cdr:relSizeAnchor xmlns:cdr="http://schemas.openxmlformats.org/drawingml/2006/chartDrawing">
    <cdr:from>
      <cdr:x>0.89087</cdr:x>
      <cdr:y>0.88051</cdr:y>
    </cdr:from>
    <cdr:to>
      <cdr:x>1</cdr:x>
      <cdr:y>0.91972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281621" y="5376706"/>
          <a:ext cx="1014484" cy="239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C9970DA-D90A-4CBB-9830-DCEC2C258D70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 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0.9238</cdr:y>
    </cdr:from>
    <cdr:to>
      <cdr:x>0.99591</cdr:x>
      <cdr:y>0.96371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281621" y="5641049"/>
          <a:ext cx="976463" cy="243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E715D9F-9413-4DC4-BB4F-733B908CA3C4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67146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0.89082</cdr:x>
      <cdr:y>0.8814</cdr:y>
    </cdr:from>
    <cdr:to>
      <cdr:x>0.94835</cdr:x>
      <cdr:y>0.91851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289925" y="5356225"/>
          <a:ext cx="535370" cy="22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F3F2E91F-D6A0-4AAF-B0F3-799229C3B05E}" type="TxLink">
            <a:rPr lang="en-US" sz="1050" b="1" i="0" u="none" strike="noStrike">
              <a:solidFill>
                <a:srgbClr val="000000"/>
              </a:solidFill>
              <a:latin typeface="Arial"/>
              <a:cs typeface="Arial"/>
            </a:rPr>
            <a:pPr/>
            <a:t>189</a:t>
          </a:fld>
          <a:endParaRPr lang="ru-RU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0.40161</cdr:x>
      <cdr:y>0.007</cdr:y>
    </cdr:from>
    <cdr:to>
      <cdr:x>0.60054</cdr:x>
      <cdr:y>0.05542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0543" y="42659"/>
          <a:ext cx="18478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/>
            <a:t>НАРКОТИК</a:t>
          </a:r>
        </a:p>
      </cdr:txBody>
    </cdr:sp>
  </cdr:relSizeAnchor>
  <cdr:relSizeAnchor xmlns:cdr="http://schemas.openxmlformats.org/drawingml/2006/chartDrawing">
    <cdr:from>
      <cdr:x>0.76886</cdr:x>
      <cdr:y>0.06651</cdr:y>
    </cdr:from>
    <cdr:to>
      <cdr:x>0.99365</cdr:x>
      <cdr:y>0.72387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40307" y="406078"/>
          <a:ext cx="2087596" cy="4013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значения по шкалам семантического дифференциала понятия "НАРКОТИК"*.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представлены значения по МР текущего замера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оранжевой линией - по области.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предыдущих замеров - 2017, 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- представлены левыми столбцами со штриховкой  (для сравнения).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r>
            <a:rPr lang="ru-RU" sz="800"/>
            <a:t>* -</a:t>
          </a:r>
          <a:r>
            <a:rPr lang="ru-RU" sz="800" baseline="0"/>
            <a:t> для грамотной интерпретации результатов семантического дифференциала требуется участие психолога</a:t>
          </a:r>
          <a:endParaRPr lang="ru-RU" sz="800"/>
        </a:p>
      </cdr:txBody>
    </cdr:sp>
  </cdr:relSizeAnchor>
  <cdr:relSizeAnchor xmlns:cdr="http://schemas.openxmlformats.org/drawingml/2006/chartDrawing">
    <cdr:from>
      <cdr:x>0</cdr:x>
      <cdr:y>0.9328</cdr:y>
    </cdr:from>
    <cdr:to>
      <cdr:x>0.97846</cdr:x>
      <cdr:y>0.97649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566857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0.40161</cdr:x>
      <cdr:y>0.007</cdr:y>
    </cdr:from>
    <cdr:to>
      <cdr:x>0.60054</cdr:x>
      <cdr:y>0.05542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30543" y="42659"/>
          <a:ext cx="18478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/>
            <a:t>НАРКОТИК</a:t>
          </a:r>
        </a:p>
      </cdr:txBody>
    </cdr:sp>
  </cdr:relSizeAnchor>
  <cdr:relSizeAnchor xmlns:cdr="http://schemas.openxmlformats.org/drawingml/2006/chartDrawing">
    <cdr:from>
      <cdr:x>0.76886</cdr:x>
      <cdr:y>0.06651</cdr:y>
    </cdr:from>
    <cdr:to>
      <cdr:x>0.99365</cdr:x>
      <cdr:y>0.72387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140307" y="406078"/>
          <a:ext cx="2087596" cy="4013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значения по шкалам семантического дифференциала понятия "НАРКОТИК"*.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представлены значения по школе текущего замера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 - по МР, оранжевой линией - по области.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предыдущих замеров - 2017, 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- представлены левыми столбцами со штриховкой  (для сравнения).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r>
            <a:rPr lang="ru-RU" sz="800"/>
            <a:t>* -</a:t>
          </a:r>
          <a:r>
            <a:rPr lang="ru-RU" sz="800" baseline="0"/>
            <a:t> для грамотной интерпретации результатов семантического дифференциала требуется участие психолога</a:t>
          </a:r>
          <a:endParaRPr lang="ru-RU" sz="800"/>
        </a:p>
      </cdr:txBody>
    </cdr:sp>
  </cdr:relSizeAnchor>
  <cdr:relSizeAnchor xmlns:cdr="http://schemas.openxmlformats.org/drawingml/2006/chartDrawing">
    <cdr:from>
      <cdr:x>0.01671</cdr:x>
      <cdr:y>0.92339</cdr:y>
    </cdr:from>
    <cdr:to>
      <cdr:x>0.99517</cdr:x>
      <cdr:y>0.96708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5529" y="561142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0.68124</cdr:x>
      <cdr:y>0.10667</cdr:y>
    </cdr:from>
    <cdr:to>
      <cdr:x>0.99081</cdr:x>
      <cdr:y>0.58705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32905" y="651392"/>
          <a:ext cx="2877770" cy="2933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интегрального показателя "Отношение" к понятию "НАРКОТИК" в МР со средним уровнем по Ярославской области.  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Средний уровень ОСА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данным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 в</a:t>
          </a:r>
          <a:r>
            <a:rPr lang="ru-RU" sz="1100">
              <a:effectLst/>
              <a:latin typeface="+mn-lt"/>
              <a:ea typeface="+mn-ea"/>
              <a:cs typeface="+mn-cs"/>
            </a:rPr>
            <a:t> МР представлен зеленым  столбцом, по области – оранжевым.</a:t>
          </a:r>
          <a:endParaRPr lang="ru-RU" sz="1100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ОСА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со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  (для сравнения).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0.01365</cdr:x>
      <cdr:y>0.91745</cdr:y>
    </cdr:from>
    <cdr:to>
      <cdr:x>0.99211</cdr:x>
      <cdr:y>0.96114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7000" y="5575300"/>
          <a:ext cx="9105475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29C23A4-0446-4CB7-88BF-50E7A8CACFF3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0.77482</cdr:x>
      <cdr:y>0.0208</cdr:y>
    </cdr:from>
    <cdr:to>
      <cdr:x>1</cdr:x>
      <cdr:y>0.67807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0425" y="126401"/>
          <a:ext cx="2095500" cy="399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думаете, по какой причине подростки начинают употреблять наркотики?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0.03178</cdr:x>
      <cdr:y>0.85129</cdr:y>
    </cdr:from>
    <cdr:to>
      <cdr:x>0.74514</cdr:x>
      <cdr:y>0.89498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5701" y="5173273"/>
          <a:ext cx="6638499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EF9B85F5-8A85-4F4B-8B20-A2CF286FEB24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2. Как Вы думаете, по какой причине подростки начинают употреблять наркотики? 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4.55624E-5</cdr:x>
      <cdr:y>0.94534</cdr:y>
    </cdr:from>
    <cdr:to>
      <cdr:x>0.97851</cdr:x>
      <cdr:y>0.98903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24" y="574477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0.64314</cdr:x>
      <cdr:y>0.02484</cdr:y>
    </cdr:from>
    <cdr:to>
      <cdr:x>0.98123</cdr:x>
      <cdr:y>0.84966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8710" y="151652"/>
          <a:ext cx="3142877" cy="5036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думаете, легко ли купить наркотик?" 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Зеленым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столбцом представлена доля респондентов, ответивших "Да",  в МР, столбцом с желтой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заливкой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 и 2020 годов не представлены,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т.к. 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 в 2021 году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вопрос был изменён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</cdr:txBody>
    </cdr:sp>
  </cdr:relSizeAnchor>
  <cdr:relSizeAnchor xmlns:cdr="http://schemas.openxmlformats.org/drawingml/2006/chartDrawing">
    <cdr:from>
      <cdr:x>0.00907</cdr:x>
      <cdr:y>0.90706</cdr:y>
    </cdr:from>
    <cdr:to>
      <cdr:x>0.98688</cdr:x>
      <cdr:y>0.95069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4417" y="5519271"/>
          <a:ext cx="9105475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777E2AAE-363D-42FF-99A4-AE513D1266D3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0.77584</cdr:x>
      <cdr:y>0.02236</cdr:y>
    </cdr:from>
    <cdr:to>
      <cdr:x>0.99693</cdr:x>
      <cdr:y>0.67954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9950" y="135881"/>
          <a:ext cx="2057400" cy="3993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"Откуда Вы получаете информацию о наркотиках?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2017,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0.06858</cdr:x>
      <cdr:y>0.77952</cdr:y>
    </cdr:from>
    <cdr:to>
      <cdr:x>0.739</cdr:x>
      <cdr:y>0.82321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8200" y="4737125"/>
          <a:ext cx="6238879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F95F8C-D8D9-4CAD-8FED-879FAD5566B4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4. Откуда Вы получаете информацию о наркотиках?</a:t>
          </a:fld>
          <a:endParaRPr lang="ru-RU" sz="1100" b="0" i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0.01671</cdr:x>
      <cdr:y>0.93155</cdr:y>
    </cdr:from>
    <cdr:to>
      <cdr:x>0.99517</cdr:x>
      <cdr:y>0.97524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5529" y="5661005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0.12385</cdr:x>
      <cdr:y>0.71996</cdr:y>
    </cdr:from>
    <cdr:to>
      <cdr:x>0.78813</cdr:x>
      <cdr:y>0.779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52496" y="4375139"/>
          <a:ext cx="6181740" cy="358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8ADE2C-21CC-4E95-93A9-6EE29590BFA2}" type="TxLink">
            <a:rPr lang="en-US" sz="1000" b="0" i="0" u="none" strike="noStrike">
              <a:solidFill>
                <a:schemeClr val="tx1"/>
              </a:solidFill>
              <a:latin typeface="Arial"/>
              <a:cs typeface="Arial"/>
            </a:rPr>
            <a:pPr algn="ctr"/>
            <a:t>5. Чьё мнение о наркотиках является для Вас авторитетным и значимым?</a:t>
          </a:fld>
          <a:endParaRPr lang="ru-RU" sz="140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0.77482</cdr:x>
      <cdr:y>0.0208</cdr:y>
    </cdr:from>
    <cdr:to>
      <cdr:x>1</cdr:x>
      <cdr:y>0.67807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10425" y="126401"/>
          <a:ext cx="2095500" cy="399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"Чьё мнение о наркотиках является для Вас авторитетным и значимым?"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0.01876</cdr:x>
      <cdr:y>0.93939</cdr:y>
    </cdr:from>
    <cdr:to>
      <cdr:x>0.99722</cdr:x>
      <cdr:y>0.98308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4579" y="5708630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0.75037</cdr:x>
      <cdr:y>0.0208</cdr:y>
    </cdr:from>
    <cdr:to>
      <cdr:x>0.99671</cdr:x>
      <cdr:y>0.67798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5475" y="127000"/>
          <a:ext cx="2290051" cy="4012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"Если бы Вам предложили попробовать наркотик, то, скорее всего...?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 и 2020 годов не представлены,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т.к. вопрос был изменён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0.02154</cdr:x>
      <cdr:y>0.92842</cdr:y>
    </cdr:from>
    <cdr:to>
      <cdr:x>1</cdr:x>
      <cdr:y>0.97211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0449" y="5641975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C187D904-1FB8-4CD5-95D8-13FB641E122B}" type="TxLink">
            <a:rPr lang="ru-RU" sz="1100" b="1" i="1" u="none" strike="noStrike">
              <a:solidFill>
                <a:schemeClr val="tx1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0.06755</cdr:x>
      <cdr:y>0.814</cdr:y>
    </cdr:from>
    <cdr:to>
      <cdr:x>0.72979</cdr:x>
      <cdr:y>0.85769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8649" y="4946650"/>
          <a:ext cx="61626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D50D3BD8-09B1-4904-A468-7DA80348AD9A}" type="TxLink">
            <a:rPr lang="ru-RU" sz="10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6. Если бы Вам предложили попробовать наркотик, то, скорее всего…</a:t>
          </a:fld>
          <a:endParaRPr lang="ru-RU" sz="1000" b="1" i="1">
            <a:solidFill>
              <a:schemeClr val="tx1"/>
            </a:solidFill>
            <a:latin typeface="+mn-lt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0.00409</cdr:x>
      <cdr:y>0.78579</cdr:y>
    </cdr:from>
    <cdr:to>
      <cdr:x>0.73797</cdr:x>
      <cdr:y>0.82948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100" y="4775200"/>
          <a:ext cx="6829425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CF111E5-4F7E-4DFA-B217-B3B7356230D9}" type="TxLink">
            <a:rPr lang="ru-RU" sz="10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7. Как Вы думаете, через какое время может возникнуть наркотическая зависимость?</a:t>
          </a:fld>
          <a:endParaRPr lang="ru-RU" sz="100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0.77584</cdr:x>
      <cdr:y>0.02236</cdr:y>
    </cdr:from>
    <cdr:to>
      <cdr:x>0.99693</cdr:x>
      <cdr:y>0.67954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19950" y="135881"/>
          <a:ext cx="2057400" cy="3993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думаете, через какое время может возникнуть наркотическая зависимость?"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2017,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0.01057</cdr:x>
      <cdr:y>0.93907</cdr:y>
    </cdr:from>
    <cdr:to>
      <cdr:x>0.98903</cdr:x>
      <cdr:y>0.98276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98379" y="570667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0.06653</cdr:x>
      <cdr:y>0.79049</cdr:y>
    </cdr:from>
    <cdr:to>
      <cdr:x>0.74309</cdr:x>
      <cdr:y>0.83418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19129" y="4803768"/>
          <a:ext cx="6296017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1CB447C-E73C-4F44-BD2E-4B48EBCA5328}" type="TxLink">
            <a:rPr lang="ru-RU" sz="105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8. Если Ваш друг (подруга) решит попробовать наркотики, что Вы сделаете?</a:t>
          </a:fld>
          <a:endParaRPr lang="ru-RU" sz="105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0.77584</cdr:x>
      <cdr:y>0.02236</cdr:y>
    </cdr:from>
    <cdr:to>
      <cdr:x>0.99693</cdr:x>
      <cdr:y>0.67954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19950" y="135881"/>
          <a:ext cx="2057400" cy="3993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"Если Ваш друг (подруга) решит попробовать наркотики, что Вы сделаете?"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2017,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0.01233</cdr:x>
      <cdr:y>0.93907</cdr:y>
    </cdr:from>
    <cdr:to>
      <cdr:x>0.99079</cdr:x>
      <cdr:y>0.98276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14724" y="570667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0.75854</cdr:x>
      <cdr:y>0.08464</cdr:y>
    </cdr:from>
    <cdr:to>
      <cdr:x>0.98729</cdr:x>
      <cdr:y>0.79807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51467" y="516840"/>
          <a:ext cx="2126485" cy="435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интегрального показателя </a:t>
          </a:r>
          <a:r>
            <a:rPr lang="ru-RU" sz="1000" b="1">
              <a:effectLst/>
              <a:latin typeface="+mn-lt"/>
              <a:ea typeface="+mn-ea"/>
              <a:cs typeface="+mn-cs"/>
            </a:rPr>
            <a:t>ТМР </a:t>
          </a:r>
          <a:r>
            <a:rPr lang="ru-RU" sz="1000" b="0">
              <a:effectLst/>
              <a:latin typeface="+mn-lt"/>
              <a:ea typeface="+mn-ea"/>
              <a:cs typeface="+mn-cs"/>
            </a:rPr>
            <a:t>(близость к "точке максимально риска</a:t>
          </a:r>
          <a:r>
            <a:rPr lang="ru-RU" sz="1000" b="0" baseline="0">
              <a:effectLst/>
              <a:latin typeface="+mn-lt"/>
              <a:ea typeface="+mn-ea"/>
              <a:cs typeface="+mn-cs"/>
            </a:rPr>
            <a:t>"</a:t>
          </a:r>
          <a:r>
            <a:rPr lang="ru-RU" sz="1000" b="0">
              <a:effectLst/>
              <a:latin typeface="+mn-lt"/>
              <a:ea typeface="+mn-ea"/>
              <a:cs typeface="+mn-cs"/>
            </a:rPr>
            <a:t>)</a:t>
          </a:r>
          <a:r>
            <a:rPr lang="ru-RU" sz="1000">
              <a:effectLst/>
              <a:latin typeface="+mn-lt"/>
              <a:ea typeface="+mn-ea"/>
              <a:cs typeface="+mn-cs"/>
            </a:rPr>
            <a:t>, с таковыми по ЯО.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Под точкой максимального риска понимается максимальный уровень рискогенности социально-психологических условий, формирующих психологическую готовность к зависимому поведению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В правом нижнем углу приведено количество участников опроса в 202</a:t>
          </a:r>
          <a:r>
            <a:rPr lang="en-US" sz="1000">
              <a:effectLst/>
              <a:latin typeface="+mn-lt"/>
              <a:ea typeface="+mn-ea"/>
              <a:cs typeface="+mn-cs"/>
            </a:rPr>
            <a:t>2</a:t>
          </a:r>
          <a:r>
            <a:rPr lang="ru-RU" sz="1000">
              <a:effectLst/>
              <a:latin typeface="+mn-lt"/>
              <a:ea typeface="+mn-ea"/>
              <a:cs typeface="+mn-cs"/>
            </a:rPr>
            <a:t> году в МР и ЯО  соответственно.</a:t>
          </a:r>
        </a:p>
        <a:p xmlns:a="http://schemas.openxmlformats.org/drawingml/2006/main">
          <a:endParaRPr lang="ru-RU" sz="1000"/>
        </a:p>
      </cdr:txBody>
    </cdr:sp>
  </cdr:relSizeAnchor>
  <cdr:relSizeAnchor xmlns:cdr="http://schemas.openxmlformats.org/drawingml/2006/chartDrawing">
    <cdr:from>
      <cdr:x>0.76356</cdr:x>
      <cdr:y>0.77042</cdr:y>
    </cdr:from>
    <cdr:to>
      <cdr:x>0.98621</cdr:x>
      <cdr:y>0.80878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05651" y="4681802"/>
          <a:ext cx="2071944" cy="233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Количество респондентов:</a:t>
          </a:r>
          <a:endParaRPr lang="ru-RU" sz="1100"/>
        </a:p>
      </cdr:txBody>
    </cdr:sp>
  </cdr:relSizeAnchor>
  <cdr:relSizeAnchor xmlns:cdr="http://schemas.openxmlformats.org/drawingml/2006/chartDrawing">
    <cdr:from>
      <cdr:x>0.88657</cdr:x>
      <cdr:y>0.879</cdr:y>
    </cdr:from>
    <cdr:to>
      <cdr:x>0.9441</cdr:x>
      <cdr:y>0.91611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250381" y="5341669"/>
          <a:ext cx="535370" cy="22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2546977-64AC-4889-9A0A-56FD3F83BDA6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189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0.88051</cdr:y>
    </cdr:from>
    <cdr:to>
      <cdr:x>1</cdr:x>
      <cdr:y>0.91972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281621" y="5376706"/>
          <a:ext cx="1014484" cy="239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C9970DA-D90A-4CBB-9830-DCEC2C258D70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 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0.9238</cdr:y>
    </cdr:from>
    <cdr:to>
      <cdr:x>0.99591</cdr:x>
      <cdr:y>0.96371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281621" y="5641049"/>
          <a:ext cx="976463" cy="243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E715D9F-9413-4DC4-BB4F-733B908CA3C4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67146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0.77073</cdr:x>
      <cdr:y>0.0208</cdr:y>
    </cdr:from>
    <cdr:to>
      <cdr:x>0.99159</cdr:x>
      <cdr:y>0.67798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72324" y="126401"/>
          <a:ext cx="2055337" cy="3993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думаете, есть ли люди, употребляющие наркотики, среди Ваших…"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выбравших тот или иной вариант ответа,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 и 2020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со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  (для сравнения).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0.08291</cdr:x>
      <cdr:y>0.80616</cdr:y>
    </cdr:from>
    <cdr:to>
      <cdr:x>0.76254</cdr:x>
      <cdr:y>0.84985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71541" y="4898996"/>
          <a:ext cx="6324585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F343142-BD7A-4C67-9F2C-1E31F6D5877A}" type="TxLink">
            <a:rPr lang="ru-RU" sz="105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10. Как Вы думаете, есть ли люди, употребляющие наркотики, среди Ваших ... </a:t>
          </a:fld>
          <a:endParaRPr lang="ru-RU" sz="105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0.0154</cdr:x>
      <cdr:y>0.92966</cdr:y>
    </cdr:from>
    <cdr:to>
      <cdr:x>0.99386</cdr:x>
      <cdr:y>0.97335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3299" y="5649523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0.78006</cdr:x>
      <cdr:y>0.01205</cdr:y>
    </cdr:from>
    <cdr:to>
      <cdr:x>0.98803</cdr:x>
      <cdr:y>0.66924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55610" y="73139"/>
          <a:ext cx="1934405" cy="3989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думаете, что испытывает человек, употребивший наркотик?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2019, 2020  и 2021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со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  (для сравнения).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0.03685</cdr:x>
      <cdr:y>0.80617</cdr:y>
    </cdr:from>
    <cdr:to>
      <cdr:x>0.74309</cdr:x>
      <cdr:y>0.84986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2900" y="4899025"/>
          <a:ext cx="6572249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006A575F-5F52-4BCA-B094-646AF7127FD3}" type="TxLink">
            <a:rPr lang="ru-RU" sz="10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11. Как Вы думаете, что испытывает человек, употребивший наркотик?</a:t>
          </a:fld>
          <a:endParaRPr lang="ru-RU" sz="1000" b="1" i="1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0.01876</cdr:x>
      <cdr:y>0.87356</cdr:y>
    </cdr:from>
    <cdr:to>
      <cdr:x>0.99722</cdr:x>
      <cdr:y>0.91725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4579" y="5308572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DF9F19E3-87F2-4605-87E0-93A6B5F1D60B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0.74319</cdr:x>
      <cdr:y>0.02704</cdr:y>
    </cdr:from>
    <cdr:to>
      <cdr:x>0.98954</cdr:x>
      <cdr:y>0.68422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8800" y="165100"/>
          <a:ext cx="2290051" cy="4012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"Как Вы считаете, легко ли уговорить кого-либо из Ваших сверстников попробовать наркотики?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 и 2020 годов не представлены,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т.к. вопрос был изменён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0.01262</cdr:x>
      <cdr:y>0.93783</cdr:y>
    </cdr:from>
    <cdr:to>
      <cdr:x>0.99108</cdr:x>
      <cdr:y>0.98152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7475" y="5699125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2200D4CC-D5B3-4402-8D55-EC845F8A34CC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0.06141</cdr:x>
      <cdr:y>0.75601</cdr:y>
    </cdr:from>
    <cdr:to>
      <cdr:x>0.73081</cdr:x>
      <cdr:y>0.7997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71500" y="4594225"/>
          <a:ext cx="6229350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B67EA13-8387-4AB6-84EF-3EDAB0D304E2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12. Как Вы считаете, легко ли уговорить кого-либо из Ваших сверстников попробовать наркотики?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0.77482</cdr:x>
      <cdr:y>0.0208</cdr:y>
    </cdr:from>
    <cdr:to>
      <cdr:x>0.99261</cdr:x>
      <cdr:y>0.67798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0425" y="126401"/>
          <a:ext cx="2026729" cy="3993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ответа респондентов на вопрос "Что Вы предпримете в первую очередь, если близкий Вам человек начнет употреблять наркотики? " 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выбравших тот или иной вариант ответа,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0.01979</cdr:x>
      <cdr:y>0.93469</cdr:y>
    </cdr:from>
    <cdr:to>
      <cdr:x>0.98465</cdr:x>
      <cdr:y>0.97838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4164" y="5680064"/>
          <a:ext cx="897888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1DBA216E-D658-4104-B564-670452687972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0.0174</cdr:x>
      <cdr:y>0.83281</cdr:y>
    </cdr:from>
    <cdr:to>
      <cdr:x>0.89355</cdr:x>
      <cdr:y>0.8765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1896" y="5060953"/>
          <a:ext cx="8153429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A75C7A7-99B6-443B-BEA9-642D3A6F2238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13. Что Вы предпримете в первую очередь, если близкий Вам человек начнет употреблять наркотики?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0.77649</cdr:x>
      <cdr:y>0.03276</cdr:y>
    </cdr:from>
    <cdr:to>
      <cdr:x>1</cdr:x>
      <cdr:y>0.68994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22434" y="198891"/>
          <a:ext cx="2078935" cy="3989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ответов респондентов на ряд утверждений, касающихся употребления наркотиков (мифов).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представлена доля респондентов,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согласившихся с предъявленным утверждением</a:t>
          </a:r>
          <a:r>
            <a:rPr lang="ru-RU" sz="1100">
              <a:effectLst/>
              <a:latin typeface="+mn-lt"/>
              <a:ea typeface="+mn-ea"/>
              <a:cs typeface="+mn-cs"/>
            </a:rPr>
            <a:t>, 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2020 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и 2021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 (за исключение 2-го мифа, котооый был изменен)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0.00991</cdr:x>
      <cdr:y>0.93789</cdr:y>
    </cdr:from>
    <cdr:to>
      <cdr:x>0.98837</cdr:x>
      <cdr:y>0.98158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2213" y="5699539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44384981-656D-4975-9813-5135EE76CD01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0.03117</cdr:x>
      <cdr:y>0.8392</cdr:y>
    </cdr:from>
    <cdr:to>
      <cdr:x>0.73286</cdr:x>
      <cdr:y>0.88289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9889" y="5094909"/>
          <a:ext cx="6526697" cy="265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F976864-8AEC-4D53-9537-1BE7791CA154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Мифы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0.77086</cdr:x>
      <cdr:y>0.0208</cdr:y>
    </cdr:from>
    <cdr:to>
      <cdr:x>0.99542</cdr:x>
      <cdr:y>0.67807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65975" y="127000"/>
          <a:ext cx="2087596" cy="4013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значения по шкалам семантического дифференциала понятия "Я"*.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представлены значения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со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  (для сравнения).</a:t>
          </a:r>
          <a:endParaRPr lang="ru-RU">
            <a:effectLst/>
          </a:endParaRP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r>
            <a:rPr lang="ru-RU" sz="800"/>
            <a:t>* -</a:t>
          </a:r>
          <a:r>
            <a:rPr lang="ru-RU" sz="800" baseline="0"/>
            <a:t> для грамотной интерпретации результатов семантического дифференциала требуется участие психолога</a:t>
          </a:r>
          <a:endParaRPr lang="ru-RU" sz="800"/>
        </a:p>
      </cdr:txBody>
    </cdr:sp>
  </cdr:relSizeAnchor>
  <cdr:relSizeAnchor xmlns:cdr="http://schemas.openxmlformats.org/drawingml/2006/chartDrawing">
    <cdr:from>
      <cdr:x>0.01347</cdr:x>
      <cdr:y>0.93244</cdr:y>
    </cdr:from>
    <cdr:to>
      <cdr:x>0.99193</cdr:x>
      <cdr:y>0.97613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5344" y="5666409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5784CFD6-98A0-44D5-87A8-ECE19FFEEF52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0.05076</cdr:x>
      <cdr:y>0.80236</cdr:y>
    </cdr:from>
    <cdr:to>
      <cdr:x>0.76046</cdr:x>
      <cdr:y>0.84605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09" y="4871277"/>
          <a:ext cx="6601239" cy="26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0E5EBCB7-83D0-48D6-A6BA-1C717FBCB5D1}" type="TxLink">
            <a:rPr lang="en-US" sz="10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«Я-сам» или «Я-сама»</a:t>
          </a:fld>
          <a:endParaRPr lang="ru-RU" sz="1000" b="0" i="1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0.77738</cdr:x>
      <cdr:y>0.04576</cdr:y>
    </cdr:from>
    <cdr:to>
      <cdr:x>0.98676</cdr:x>
      <cdr:y>0.58746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0717" y="277816"/>
          <a:ext cx="1947503" cy="3288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значения интегральных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семантического дифференциала понятия "Я".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представлены в МР, оранжевой линией - по области.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штриховкой.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0.01079</cdr:x>
      <cdr:y>0.92443</cdr:y>
    </cdr:from>
    <cdr:to>
      <cdr:x>0.9886</cdr:x>
      <cdr:y>0.96807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0496" y="5624996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F667EDCC-D2F6-4820-B78F-11955EC14559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0.07035</cdr:x>
      <cdr:y>0.04111</cdr:y>
    </cdr:from>
    <cdr:to>
      <cdr:x>0.73375</cdr:x>
      <cdr:y>0.08475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4326" y="249582"/>
          <a:ext cx="6170544" cy="264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E36F0E4-F7EC-46FA-A03B-DE6AE1F13382}" type="TxLink">
            <a:rPr lang="ru-RU" sz="8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 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0.41585</cdr:x>
      <cdr:y>0.00955</cdr:y>
    </cdr:from>
    <cdr:to>
      <cdr:x>0.58504</cdr:x>
      <cdr:y>0.06139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67978" y="57978"/>
          <a:ext cx="1573696" cy="314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/>
            <a:t>Я</a:t>
          </a:r>
          <a:endParaRPr lang="ru-RU" sz="140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0.6787</cdr:x>
      <cdr:y>0.06521</cdr:y>
    </cdr:from>
    <cdr:to>
      <cdr:x>0.98243</cdr:x>
      <cdr:y>0.65688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0118" y="396789"/>
          <a:ext cx="2828357" cy="360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обратное*</a:t>
          </a:r>
          <a:r>
            <a:rPr lang="ru-RU" sz="1100">
              <a:effectLst/>
              <a:latin typeface="+mn-lt"/>
              <a:ea typeface="+mn-ea"/>
              <a:cs typeface="+mn-cs"/>
            </a:rPr>
            <a:t> значение интегрального показателя Оценка-Сила-Активность (ОСА) понятия "Я" в данной школе со средним уровнем по муниципальному району и Ярославской области.  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Средний уровень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обратного</a:t>
          </a:r>
          <a:r>
            <a:rPr lang="ru-RU" sz="1100">
              <a:effectLst/>
              <a:latin typeface="+mn-lt"/>
              <a:ea typeface="+mn-ea"/>
              <a:cs typeface="+mn-cs"/>
            </a:rPr>
            <a:t> значения ОСА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данным 20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 в </a:t>
          </a:r>
          <a:r>
            <a:rPr lang="ru-RU" sz="1100">
              <a:effectLst/>
              <a:latin typeface="+mn-lt"/>
              <a:ea typeface="+mn-ea"/>
              <a:cs typeface="+mn-cs"/>
            </a:rPr>
            <a:t>МР – зелёным, по области – желтым.</a:t>
          </a:r>
          <a:endParaRPr lang="ru-RU" sz="1100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ОСА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зеленой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* - т.е. чем ниже опускается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столбец, тем ЛУЧШЕ отношение к себе, чем выше - тем ХУЖЕ.</a:t>
          </a:r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0.01388</cdr:x>
      <cdr:y>0.91627</cdr:y>
    </cdr:from>
    <cdr:to>
      <cdr:x>0.99169</cdr:x>
      <cdr:y>0.9599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9241" y="5575300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1CBBF7A3-B650-4433-8D66-A06C8B155FC0}" type="TxLink">
            <a:rPr lang="ru-RU" sz="1100" b="1" i="1" u="none" strike="noStrike">
              <a:solidFill>
                <a:schemeClr val="tx1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chemeClr val="tx1"/>
            </a:solidFill>
            <a:latin typeface="+mn-lt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0.67028</cdr:x>
      <cdr:y>0.05236</cdr:y>
    </cdr:from>
    <cdr:to>
      <cdr:x>1</cdr:x>
      <cdr:y>0.53268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41676" y="318600"/>
          <a:ext cx="3070412" cy="2922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степени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 превышения силы понятия "НАРКОТИК" над силой понятия "Я"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в данной </a:t>
          </a:r>
          <a:r>
            <a:rPr lang="ru-RU" sz="1100">
              <a:effectLst/>
              <a:latin typeface="+mn-lt"/>
              <a:ea typeface="+mn-ea"/>
              <a:cs typeface="+mn-cs"/>
            </a:rPr>
            <a:t>школе со средним уровнем по муниципальному району и Ярославской области.  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Средний уровень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превышения</a:t>
          </a:r>
          <a:r>
            <a:rPr lang="ru-RU" sz="1100" b="1">
              <a:effectLst/>
              <a:latin typeface="+mn-lt"/>
              <a:ea typeface="+mn-ea"/>
              <a:cs typeface="+mn-cs"/>
            </a:rPr>
            <a:t>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данным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 в</a:t>
          </a:r>
          <a:r>
            <a:rPr lang="ru-RU" sz="1100">
              <a:effectLst/>
              <a:latin typeface="+mn-lt"/>
              <a:ea typeface="+mn-ea"/>
              <a:cs typeface="+mn-cs"/>
            </a:rPr>
            <a:t> МР представлен зеленым  столбцом, по области – желтым.</a:t>
          </a:r>
          <a:endParaRPr lang="ru-RU" sz="1100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2017, 2018, 2019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, 2020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1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годов </a:t>
          </a:r>
          <a:r>
            <a:rPr lang="ru-RU" sz="1100">
              <a:effectLst/>
              <a:latin typeface="+mn-lt"/>
              <a:ea typeface="+mn-ea"/>
              <a:cs typeface="+mn-cs"/>
            </a:rPr>
            <a:t>представлены левыми столбцами 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зеленой штриховкой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0.90522</cdr:y>
    </cdr:from>
    <cdr:to>
      <cdr:x>0.97781</cdr:x>
      <cdr:y>0.94885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5508065"/>
          <a:ext cx="9105476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CDD85749-163F-4963-A39C-1C9EDA80B378}" type="TxLink">
            <a:rPr lang="ru-RU" sz="1100" b="1" i="1" u="none" strike="noStrike">
              <a:solidFill>
                <a:schemeClr val="tx1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chemeClr val="tx1"/>
            </a:solidFill>
            <a:latin typeface="+mn-lt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0.75451</cdr:x>
      <cdr:y>0.94791</cdr:y>
    </cdr:from>
    <cdr:to>
      <cdr:x>0.8487</cdr:x>
      <cdr:y>0.98264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72325" y="5719764"/>
          <a:ext cx="8953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0.67247</cdr:x>
      <cdr:y>0.02652</cdr:y>
    </cdr:from>
    <cdr:to>
      <cdr:x>0.99696</cdr:x>
      <cdr:y>0.18025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57926" y="161161"/>
          <a:ext cx="3019710" cy="934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i="0" baseline="0">
              <a:effectLst/>
              <a:latin typeface="+mn-lt"/>
              <a:ea typeface="+mn-ea"/>
              <a:cs typeface="+mn-cs"/>
            </a:rPr>
            <a:t>Коэффициенты корреляции уровня факторов риска наркотизации с уровнем факторов  формирования зависимого поведения*</a:t>
          </a:r>
          <a:endParaRPr lang="ru-RU" sz="1100"/>
        </a:p>
      </cdr:txBody>
    </cdr:sp>
  </cdr:relSizeAnchor>
  <cdr:relSizeAnchor xmlns:cdr="http://schemas.openxmlformats.org/drawingml/2006/chartDrawing">
    <cdr:from>
      <cdr:x>0.7563</cdr:x>
      <cdr:y>0.17938</cdr:y>
    </cdr:from>
    <cdr:to>
      <cdr:x>1</cdr:x>
      <cdr:y>0.35199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30689" y="1095375"/>
          <a:ext cx="2265416" cy="1054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900">
              <a:effectLst/>
              <a:latin typeface="+mn-lt"/>
              <a:ea typeface="+mn-ea"/>
              <a:cs typeface="+mn-cs"/>
            </a:rPr>
            <a:t>* - для грамотной интерпретации результатов корреляционного анализа требуется участие психолога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0.75854</cdr:x>
      <cdr:y>0.08464</cdr:y>
    </cdr:from>
    <cdr:to>
      <cdr:x>0.98729</cdr:x>
      <cdr:y>0.79807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51467" y="516840"/>
          <a:ext cx="2126485" cy="435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aseline="0">
              <a:effectLst/>
              <a:latin typeface="+mn-lt"/>
              <a:ea typeface="+mn-ea"/>
              <a:cs typeface="+mn-cs"/>
            </a:rPr>
            <a:t>Эта диаграмма позволяет сопоставить значения интегрального показателя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ПВВ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(повышенная вероятность вовлечения), с таковыми по ЯО. 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aseline="0">
              <a:effectLst/>
              <a:latin typeface="+mn-lt"/>
              <a:ea typeface="+mn-ea"/>
              <a:cs typeface="+mn-cs"/>
            </a:rPr>
            <a:t>Под ПВВ понимается процент обучающихся с явной   рискогенностью социально-психологических условий, формирующих психологическую готовность к зависимому поведению.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aseline="0">
              <a:effectLst/>
              <a:latin typeface="+mn-lt"/>
              <a:ea typeface="+mn-ea"/>
              <a:cs typeface="+mn-cs"/>
            </a:rPr>
            <a:t>В правом нижнем углу приведено количество участников опроса в 202</a:t>
          </a:r>
          <a:r>
            <a:rPr lang="en-US" sz="10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году в МР и ЯО  соответственно.</a:t>
          </a:r>
        </a:p>
        <a:p xmlns:a="http://schemas.openxmlformats.org/drawingml/2006/main">
          <a:endParaRPr lang="ru-RU" sz="1000" baseline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/>
        </a:p>
      </cdr:txBody>
    </cdr:sp>
  </cdr:relSizeAnchor>
  <cdr:relSizeAnchor xmlns:cdr="http://schemas.openxmlformats.org/drawingml/2006/chartDrawing">
    <cdr:from>
      <cdr:x>0.76868</cdr:x>
      <cdr:y>0.77042</cdr:y>
    </cdr:from>
    <cdr:to>
      <cdr:x>0.9903</cdr:x>
      <cdr:y>0.80094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53275" y="4681803"/>
          <a:ext cx="2062419" cy="185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Количество респондентов:</a:t>
          </a:r>
          <a:endParaRPr lang="ru-RU" sz="1100"/>
        </a:p>
      </cdr:txBody>
    </cdr:sp>
  </cdr:relSizeAnchor>
  <cdr:relSizeAnchor xmlns:cdr="http://schemas.openxmlformats.org/drawingml/2006/chartDrawing">
    <cdr:from>
      <cdr:x>0.8835</cdr:x>
      <cdr:y>0.88057</cdr:y>
    </cdr:from>
    <cdr:to>
      <cdr:x>0.94103</cdr:x>
      <cdr:y>0.91769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221773" y="5351210"/>
          <a:ext cx="535370" cy="22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2546977-64AC-4889-9A0A-56FD3F83BDA6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189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0.88051</cdr:y>
    </cdr:from>
    <cdr:to>
      <cdr:x>1</cdr:x>
      <cdr:y>0.91972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281621" y="5376706"/>
          <a:ext cx="1014484" cy="239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C9970DA-D90A-4CBB-9830-DCEC2C258D70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 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0.9238</cdr:y>
    </cdr:from>
    <cdr:to>
      <cdr:x>0.99591</cdr:x>
      <cdr:y>0.96371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281621" y="5641049"/>
          <a:ext cx="976463" cy="243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E715D9F-9413-4DC4-BB4F-733B908CA3C4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67146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0.73233</cdr:x>
      <cdr:y>0.84278</cdr:y>
    </cdr:from>
    <cdr:to>
      <cdr:x>0.8848</cdr:x>
      <cdr:y>0.886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807817" y="5146314"/>
          <a:ext cx="1417377" cy="26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Организация</a:t>
          </a:r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0.87072</cdr:x>
      <cdr:y>0.86979</cdr:y>
    </cdr:from>
    <cdr:to>
      <cdr:x>0.92839</cdr:x>
      <cdr:y>0.90697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02894" y="5285700"/>
          <a:ext cx="536672" cy="22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1088F14-D1FB-46B8-8D09-FA426B562476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189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0.86889</cdr:x>
      <cdr:y>0.91476</cdr:y>
    </cdr:from>
    <cdr:to>
      <cdr:x>0.97419</cdr:x>
      <cdr:y>0.95476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069313" y="5585079"/>
          <a:ext cx="977908" cy="244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/>
          <a:fld id="{7A905FAA-AF7E-4402-BAD3-8C12B4616EED}" type="TxLink">
            <a:rPr lang="en-US" sz="1100" b="1" i="0" u="none" strike="noStrike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pPr marL="0" indent="0"/>
            <a:t>42768</a:t>
          </a:fld>
          <a:endParaRPr lang="ru-RU" sz="1100" b="1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0.71012</cdr:x>
      <cdr:y>0.87149</cdr:y>
    </cdr:from>
    <cdr:to>
      <cdr:x>0.85913</cdr:x>
      <cdr:y>0.91268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594836" y="5320893"/>
          <a:ext cx="1383837" cy="251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0.70819</cdr:x>
      <cdr:y>0.91357</cdr:y>
    </cdr:from>
    <cdr:to>
      <cdr:x>0.8572</cdr:x>
      <cdr:y>0.95476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576912" y="5577813"/>
          <a:ext cx="1383838" cy="251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0.75497</cdr:x>
      <cdr:y>0.79372</cdr:y>
    </cdr:from>
    <cdr:to>
      <cdr:x>0.96804</cdr:x>
      <cdr:y>0.82491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011353" y="4846066"/>
          <a:ext cx="1978754" cy="190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/>
            <a:t>Участников</a:t>
          </a:r>
          <a:r>
            <a:rPr lang="ru-RU" sz="1100"/>
            <a:t>:</a:t>
          </a:r>
        </a:p>
      </cdr:txBody>
    </cdr:sp>
  </cdr:relSizeAnchor>
  <cdr:relSizeAnchor xmlns:cdr="http://schemas.openxmlformats.org/drawingml/2006/chartDrawing">
    <cdr:from>
      <cdr:x>0.00547</cdr:x>
      <cdr:y>0.06708</cdr:y>
    </cdr:from>
    <cdr:to>
      <cdr:x>0.70769</cdr:x>
      <cdr:y>0.14093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0800" y="409575"/>
          <a:ext cx="6521450" cy="450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i="0" baseline="0">
              <a:effectLst/>
              <a:latin typeface="+mn-lt"/>
              <a:ea typeface="+mn-ea"/>
              <a:cs typeface="+mn-cs"/>
            </a:rPr>
            <a:t>Динамика уровня риска наркотизации по годам обучения (с 6 по 11 класс) </a:t>
          </a:r>
          <a:endParaRPr lang="ru-RU" sz="1100"/>
        </a:p>
      </cdr:txBody>
    </cdr:sp>
  </cdr:relSizeAnchor>
  <cdr:relSizeAnchor xmlns:cdr="http://schemas.openxmlformats.org/drawingml/2006/chartDrawing">
    <cdr:from>
      <cdr:x>0.75897</cdr:x>
      <cdr:y>0.01881</cdr:y>
    </cdr:from>
    <cdr:to>
      <cdr:x>0.99849</cdr:x>
      <cdr:y>0.78939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062918" y="114301"/>
          <a:ext cx="2228955" cy="4682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уровня риска наркотизации по годам обучения с 6 по 11 класс представлена на </a:t>
          </a:r>
          <a:r>
            <a:rPr lang="ru-RU" sz="1100" i="1">
              <a:effectLst/>
              <a:latin typeface="+mn-lt"/>
              <a:ea typeface="+mn-ea"/>
              <a:cs typeface="+mn-cs"/>
            </a:rPr>
            <a:t>двухосной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диаграмме. 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основной (левой)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голубыми столбцами данные по МР, 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оранжевыми - по области.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Номер параллели приведен под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каждым столбцом, там же указано </a:t>
          </a:r>
          <a:r>
            <a:rPr lang="ru-RU" sz="1100">
              <a:effectLst/>
              <a:latin typeface="+mn-lt"/>
              <a:ea typeface="+mn-ea"/>
              <a:cs typeface="+mn-cs"/>
            </a:rPr>
            <a:t>количество респондентов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вспомогательной (правой)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синей линией представлен процент обучающихся, принявших участие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опросе, от общего количества обучающихся в данной параллели.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0.03316</cdr:x>
      <cdr:y>0.0676</cdr:y>
    </cdr:from>
    <cdr:to>
      <cdr:x>0.73538</cdr:x>
      <cdr:y>0.14145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07975" y="412750"/>
          <a:ext cx="6521450" cy="450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>
              <a:effectLst/>
              <a:latin typeface="+mn-lt"/>
              <a:ea typeface="+mn-ea"/>
              <a:cs typeface="+mn-cs"/>
            </a:rPr>
            <a:t>Динамика  уровня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рискогенности факторов формирования у обучающихся склонности к зависимому поведению </a:t>
          </a:r>
          <a:r>
            <a:rPr lang="ru-RU" sz="1100" b="1" i="0" baseline="0">
              <a:effectLst/>
              <a:latin typeface="+mn-lt"/>
              <a:ea typeface="+mn-ea"/>
              <a:cs typeface="+mn-cs"/>
            </a:rPr>
            <a:t>по годам обучения (с 6 по 11 класс) </a:t>
          </a:r>
          <a:endParaRPr lang="ru-RU" sz="1100"/>
        </a:p>
      </cdr:txBody>
    </cdr:sp>
  </cdr:relSizeAnchor>
  <cdr:relSizeAnchor xmlns:cdr="http://schemas.openxmlformats.org/drawingml/2006/chartDrawing">
    <cdr:from>
      <cdr:x>0.87072</cdr:x>
      <cdr:y>0.85568</cdr:y>
    </cdr:from>
    <cdr:to>
      <cdr:x>0.92839</cdr:x>
      <cdr:y>0.89286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102855" y="5199945"/>
          <a:ext cx="536673" cy="22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1088F14-D1FB-46B8-8D09-FA426B562476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189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0.86889</cdr:x>
      <cdr:y>0.91476</cdr:y>
    </cdr:from>
    <cdr:to>
      <cdr:x>0.97419</cdr:x>
      <cdr:y>0.95476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069313" y="5585079"/>
          <a:ext cx="977908" cy="244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/>
          <a:fld id="{37FDE74F-5086-4EAE-8AD7-7AD375F70E0B}" type="TxLink">
            <a:rPr lang="en-US" sz="1100" b="1" i="0" u="none" strike="noStrike">
              <a:solidFill>
                <a:sysClr val="windowText" lastClr="000000"/>
              </a:solidFill>
              <a:latin typeface="Arial"/>
              <a:ea typeface="+mn-ea"/>
              <a:cs typeface="Arial"/>
            </a:rPr>
            <a:pPr marL="0" indent="0"/>
            <a:t>42768</a:t>
          </a:fld>
          <a:endParaRPr lang="ru-RU" sz="1100" b="1" i="0" u="none" strike="noStrike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cdr:txBody>
    </cdr:sp>
  </cdr:relSizeAnchor>
  <cdr:relSizeAnchor xmlns:cdr="http://schemas.openxmlformats.org/drawingml/2006/chartDrawing">
    <cdr:from>
      <cdr:x>0.71114</cdr:x>
      <cdr:y>0.85268</cdr:y>
    </cdr:from>
    <cdr:to>
      <cdr:x>0.86015</cdr:x>
      <cdr:y>0.89387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617848" y="5181701"/>
          <a:ext cx="1386676" cy="250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0.70819</cdr:x>
      <cdr:y>0.91357</cdr:y>
    </cdr:from>
    <cdr:to>
      <cdr:x>0.8572</cdr:x>
      <cdr:y>0.95476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576912" y="5577813"/>
          <a:ext cx="1383838" cy="251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0.75497</cdr:x>
      <cdr:y>0.79372</cdr:y>
    </cdr:from>
    <cdr:to>
      <cdr:x>0.96804</cdr:x>
      <cdr:y>0.82491</cdr:y>
    </cdr:to>
    <cdr:sp macro="" textlink="">
      <cdr:nvSpPr>
        <cdr:cNvPr id="15" name="TextBox 7"/>
        <cdr:cNvSpPr txBox="1"/>
      </cdr:nvSpPr>
      <cdr:spPr>
        <a:xfrm xmlns:a="http://schemas.openxmlformats.org/drawingml/2006/main">
          <a:off x="7011353" y="4846066"/>
          <a:ext cx="1978754" cy="190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/>
            <a:t>Участников</a:t>
          </a:r>
          <a:r>
            <a:rPr lang="ru-RU" sz="1100"/>
            <a:t>:</a:t>
          </a:r>
        </a:p>
      </cdr:txBody>
    </cdr:sp>
  </cdr:relSizeAnchor>
  <cdr:relSizeAnchor xmlns:cdr="http://schemas.openxmlformats.org/drawingml/2006/chartDrawing">
    <cdr:from>
      <cdr:x>0.75897</cdr:x>
      <cdr:y>0.01881</cdr:y>
    </cdr:from>
    <cdr:to>
      <cdr:x>0.99849</cdr:x>
      <cdr:y>0.78939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062918" y="114301"/>
          <a:ext cx="2228955" cy="4682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уровня риска наркотизации по годам обучения с 6 по 11 класс представлена на </a:t>
          </a:r>
          <a:r>
            <a:rPr lang="ru-RU" sz="1100" i="1">
              <a:effectLst/>
              <a:latin typeface="+mn-lt"/>
              <a:ea typeface="+mn-ea"/>
              <a:cs typeface="+mn-cs"/>
            </a:rPr>
            <a:t>двухосной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диаграмме. 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основной (левой)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голубыми столбцами данные по МР, 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оранжевыми - по области.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Номер параллели приведен под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каждым столбцом, там же указано </a:t>
          </a:r>
          <a:r>
            <a:rPr lang="ru-RU" sz="1100">
              <a:effectLst/>
              <a:latin typeface="+mn-lt"/>
              <a:ea typeface="+mn-ea"/>
              <a:cs typeface="+mn-cs"/>
            </a:rPr>
            <a:t>количество респондентов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вспомогательной (правой)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синей линией представлен процент обучающихся, принявших участие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опросе, от общего количества обучающихся в данной параллели.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0.03316</cdr:x>
      <cdr:y>0.0676</cdr:y>
    </cdr:from>
    <cdr:to>
      <cdr:x>0.73538</cdr:x>
      <cdr:y>0.14145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07975" y="412750"/>
          <a:ext cx="6521450" cy="450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>
              <a:effectLst/>
              <a:latin typeface="+mn-lt"/>
              <a:ea typeface="+mn-ea"/>
              <a:cs typeface="+mn-cs"/>
            </a:rPr>
            <a:t>Динамика  процента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обучающихся с максимальными значениями факторов риска формирования зависимого поведения</a:t>
          </a:r>
          <a:r>
            <a:rPr lang="ru-RU" sz="1100" b="1">
              <a:effectLst/>
              <a:latin typeface="+mn-lt"/>
              <a:ea typeface="+mn-ea"/>
              <a:cs typeface="+mn-cs"/>
            </a:rPr>
            <a:t> </a:t>
          </a:r>
          <a:r>
            <a:rPr lang="ru-RU" sz="1100" b="1" i="0" baseline="0">
              <a:effectLst/>
              <a:latin typeface="+mn-lt"/>
              <a:ea typeface="+mn-ea"/>
              <a:cs typeface="+mn-cs"/>
            </a:rPr>
            <a:t>по годам обучения (с 6 по 11 класс) </a:t>
          </a:r>
          <a:endParaRPr lang="ru-RU" sz="1100"/>
        </a:p>
      </cdr:txBody>
    </cdr:sp>
  </cdr:relSizeAnchor>
  <cdr:relSizeAnchor xmlns:cdr="http://schemas.openxmlformats.org/drawingml/2006/chartDrawing">
    <cdr:from>
      <cdr:x>0.72262</cdr:x>
      <cdr:y>0.01724</cdr:y>
    </cdr:from>
    <cdr:to>
      <cdr:x>0.99678</cdr:x>
      <cdr:y>0.71815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724651" y="104767"/>
          <a:ext cx="2551310" cy="4259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ПВВ по годам обучения с 6 по 11 класс представлена на </a:t>
          </a:r>
          <a:r>
            <a:rPr lang="ru-RU" sz="1100" i="1">
              <a:effectLst/>
              <a:latin typeface="+mn-lt"/>
              <a:ea typeface="+mn-ea"/>
              <a:cs typeface="+mn-cs"/>
            </a:rPr>
            <a:t>двухосной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диаграмме. 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aseline="0">
              <a:effectLst/>
              <a:latin typeface="+mn-lt"/>
              <a:ea typeface="+mn-ea"/>
              <a:cs typeface="+mn-cs"/>
            </a:rPr>
            <a:t>ПВВ - процент обучающихся с повышенной вероятностью вовлечения.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основной (левой)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зелеными столбцами данные по школе, 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голубыми - по МР, 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желтыми - по области.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Номер параллели приведен под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каждым столбцом, там же указано </a:t>
          </a:r>
          <a:r>
            <a:rPr lang="ru-RU" sz="1100">
              <a:effectLst/>
              <a:latin typeface="+mn-lt"/>
              <a:ea typeface="+mn-ea"/>
              <a:cs typeface="+mn-cs"/>
            </a:rPr>
            <a:t>количество респондентов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 b="1" i="1">
              <a:effectLst/>
              <a:latin typeface="+mn-lt"/>
              <a:ea typeface="+mn-ea"/>
              <a:cs typeface="+mn-cs"/>
            </a:rPr>
            <a:t>По вспомогательной (правой)</a:t>
          </a:r>
          <a:r>
            <a:rPr lang="ru-RU" sz="1100" b="1" i="1" baseline="0">
              <a:effectLst/>
              <a:latin typeface="+mn-lt"/>
              <a:ea typeface="+mn-ea"/>
              <a:cs typeface="+mn-cs"/>
            </a:rPr>
            <a:t> оси: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синей линией представлен процент обучающихся, принявших участие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опросе, от общего количества обучающихся в данной параллели.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0.87072</cdr:x>
      <cdr:y>0.85568</cdr:y>
    </cdr:from>
    <cdr:to>
      <cdr:x>0.92839</cdr:x>
      <cdr:y>0.89286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102855" y="5199945"/>
          <a:ext cx="536673" cy="22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fld id="{71088F14-D1FB-46B8-8D09-FA426B562476}" type="TxLink">
            <a:rPr lang="ru-RU" sz="1100" b="1" i="0" u="none" strike="noStrike">
              <a:solidFill>
                <a:sysClr val="windowText" lastClr="000000"/>
              </a:solidFill>
              <a:latin typeface="Arial"/>
              <a:ea typeface="+mn-ea"/>
              <a:cs typeface="Arial"/>
            </a:rPr>
            <a:pPr marL="0" indent="0"/>
            <a:t>189</a:t>
          </a:fld>
          <a:endParaRPr lang="ru-RU" sz="1100" b="1" i="0" u="none" strike="noStrike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cdr:txBody>
    </cdr:sp>
  </cdr:relSizeAnchor>
  <cdr:relSizeAnchor xmlns:cdr="http://schemas.openxmlformats.org/drawingml/2006/chartDrawing">
    <cdr:from>
      <cdr:x>0.86377</cdr:x>
      <cdr:y>0.91633</cdr:y>
    </cdr:from>
    <cdr:to>
      <cdr:x>0.96907</cdr:x>
      <cdr:y>0.95633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038200" y="5568476"/>
          <a:ext cx="979914" cy="243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/>
          <a:fld id="{356DE5F6-6D71-414E-8F3A-51A7E2BC432C}" type="TxLink">
            <a:rPr lang="en-US" sz="1100" b="1" i="0" u="none" strike="noStrike">
              <a:solidFill>
                <a:sysClr val="windowText" lastClr="000000"/>
              </a:solidFill>
              <a:latin typeface="Arial"/>
              <a:ea typeface="+mn-ea"/>
              <a:cs typeface="Arial"/>
            </a:rPr>
            <a:pPr marL="0" indent="0"/>
            <a:t>42768</a:t>
          </a:fld>
          <a:endParaRPr lang="ru-RU" sz="1100" b="1" i="0" u="none" strike="noStrike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cdr:txBody>
    </cdr:sp>
  </cdr:relSizeAnchor>
  <cdr:relSizeAnchor xmlns:cdr="http://schemas.openxmlformats.org/drawingml/2006/chartDrawing">
    <cdr:from>
      <cdr:x>0.71114</cdr:x>
      <cdr:y>0.85268</cdr:y>
    </cdr:from>
    <cdr:to>
      <cdr:x>0.86015</cdr:x>
      <cdr:y>0.89387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617848" y="5181701"/>
          <a:ext cx="1386676" cy="250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0.70819</cdr:x>
      <cdr:y>0.91357</cdr:y>
    </cdr:from>
    <cdr:to>
      <cdr:x>0.8572</cdr:x>
      <cdr:y>0.95476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576912" y="5577813"/>
          <a:ext cx="1383838" cy="251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0.74678</cdr:x>
      <cdr:y>0.79685</cdr:y>
    </cdr:from>
    <cdr:to>
      <cdr:x>0.95985</cdr:x>
      <cdr:y>0.82804</cdr:y>
    </cdr:to>
    <cdr:sp macro="" textlink="">
      <cdr:nvSpPr>
        <cdr:cNvPr id="16" name="TextBox 7"/>
        <cdr:cNvSpPr txBox="1"/>
      </cdr:nvSpPr>
      <cdr:spPr>
        <a:xfrm xmlns:a="http://schemas.openxmlformats.org/drawingml/2006/main">
          <a:off x="6949494" y="4842447"/>
          <a:ext cx="1982814" cy="189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/>
            <a:t>Участников</a:t>
          </a:r>
          <a:r>
            <a:rPr lang="ru-RU" sz="1100"/>
            <a:t>: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0.01949</cdr:x>
      <cdr:y>0.92668</cdr:y>
    </cdr:from>
    <cdr:to>
      <cdr:x>0.98867</cdr:x>
      <cdr:y>0.98481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975" y="5657851"/>
          <a:ext cx="9000680" cy="354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0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000"/>
        </a:p>
      </cdr:txBody>
    </cdr:sp>
  </cdr:relSizeAnchor>
  <cdr:relSizeAnchor xmlns:cdr="http://schemas.openxmlformats.org/drawingml/2006/chartDrawing">
    <cdr:from>
      <cdr:x>0.02359</cdr:x>
      <cdr:y>0.0078</cdr:y>
    </cdr:from>
    <cdr:to>
      <cdr:x>0.9959</cdr:x>
      <cdr:y>0.15599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9075" y="47623"/>
          <a:ext cx="9029700" cy="9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i="0" baseline="0">
              <a:effectLst/>
              <a:latin typeface="+mn-lt"/>
              <a:ea typeface="+mn-ea"/>
              <a:cs typeface="+mn-cs"/>
            </a:rPr>
            <a:t>Динамика значений факторов риска формирования у обучающихся склонности к зависимому поведению по годам обучения </a:t>
          </a:r>
          <a:br>
            <a:rPr lang="ru-RU" sz="1100" b="1" i="0" baseline="0">
              <a:effectLst/>
              <a:latin typeface="+mn-lt"/>
              <a:ea typeface="+mn-ea"/>
              <a:cs typeface="+mn-cs"/>
            </a:rPr>
          </a:br>
          <a:r>
            <a:rPr lang="ru-RU" sz="1100" b="1" i="0" baseline="0">
              <a:effectLst/>
              <a:latin typeface="+mn-lt"/>
              <a:ea typeface="+mn-ea"/>
              <a:cs typeface="+mn-cs"/>
            </a:rPr>
            <a:t>(с 6 по 11 класс)</a:t>
          </a:r>
        </a:p>
        <a:p xmlns:a="http://schemas.openxmlformats.org/drawingml/2006/main"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шкал в каждой параллели МР, столбцами с менее насыщеной полупрозрачной заливкой - по ЯО.  Цвет столбца зависит от параллели. В легенде приведено также  количество респондентов в каждой параллели.</a:t>
          </a:r>
          <a:endParaRPr lang="ru-RU" sz="1100" b="0"/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0.01949</cdr:x>
      <cdr:y>0.86739</cdr:y>
    </cdr:from>
    <cdr:to>
      <cdr:x>0.98867</cdr:x>
      <cdr:y>0.98481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001" y="5295900"/>
          <a:ext cx="9000654" cy="716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0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000"/>
        </a:p>
      </cdr:txBody>
    </cdr:sp>
  </cdr:relSizeAnchor>
  <cdr:relSizeAnchor xmlns:cdr="http://schemas.openxmlformats.org/drawingml/2006/chartDrawing">
    <cdr:from>
      <cdr:x>0.02256</cdr:x>
      <cdr:y>0.039</cdr:y>
    </cdr:from>
    <cdr:to>
      <cdr:x>0.99487</cdr:x>
      <cdr:y>0.18719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9552" y="238123"/>
          <a:ext cx="9029722" cy="9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i="0" baseline="0">
              <a:effectLst/>
              <a:latin typeface="+mn-lt"/>
              <a:ea typeface="+mn-ea"/>
              <a:cs typeface="+mn-cs"/>
            </a:rPr>
            <a:t>Динамика значений факторов риска формирования у обучающихся склонности к зависимому поведению по годам обучения </a:t>
          </a:r>
          <a:br>
            <a:rPr lang="ru-RU" sz="1100" b="1" i="0" baseline="0">
              <a:effectLst/>
              <a:latin typeface="+mn-lt"/>
              <a:ea typeface="+mn-ea"/>
              <a:cs typeface="+mn-cs"/>
            </a:rPr>
          </a:br>
          <a:r>
            <a:rPr lang="ru-RU" sz="1100" b="1" i="0" baseline="0">
              <a:effectLst/>
              <a:latin typeface="+mn-lt"/>
              <a:ea typeface="+mn-ea"/>
              <a:cs typeface="+mn-cs"/>
            </a:rPr>
            <a:t>(с 6 по 11 класс)</a:t>
          </a:r>
        </a:p>
        <a:p xmlns:a="http://schemas.openxmlformats.org/drawingml/2006/main"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шкал в каждой параллели МР, столбцами с менее насыщеной полупрозрачной заливкой - по ЯО</a:t>
          </a:r>
          <a:r>
            <a:rPr lang="ru-RU" sz="1000" b="0" i="0" baseline="0">
              <a:effectLst/>
              <a:latin typeface="+mn-lt"/>
              <a:ea typeface="+mn-ea"/>
              <a:cs typeface="+mn-cs"/>
            </a:rPr>
            <a:t>. </a:t>
          </a:r>
          <a:r>
            <a:rPr lang="ru-RU" sz="1100" b="0" i="0" baseline="0">
              <a:effectLst/>
              <a:latin typeface="+mn-lt"/>
              <a:ea typeface="+mn-ea"/>
              <a:cs typeface="+mn-cs"/>
            </a:rPr>
            <a:t>В легенде приведено также  количество респондентов а каждой параллели.</a:t>
          </a:r>
          <a:endParaRPr lang="ru-RU" sz="1100" b="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0.03499</cdr:x>
      <cdr:y>0.91732</cdr:y>
    </cdr:from>
    <cdr:to>
      <cdr:x>1</cdr:x>
      <cdr:y>0.99105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948" y="5600701"/>
          <a:ext cx="8961927" cy="450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0.01878</cdr:x>
      <cdr:y>0.82527</cdr:y>
    </cdr:from>
    <cdr:to>
      <cdr:x>1</cdr:x>
      <cdr:y>0.92512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4408" y="5038708"/>
          <a:ext cx="9112467" cy="609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отдельных факторов риска наркотизации 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уровень факторов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0.02097</cdr:x>
      <cdr:y>0.89392</cdr:y>
    </cdr:from>
    <cdr:to>
      <cdr:x>0.98598</cdr:x>
      <cdr:y>0.9922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746" y="5457825"/>
          <a:ext cx="8961927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0.01775</cdr:x>
      <cdr:y>0.82995</cdr:y>
    </cdr:from>
    <cdr:to>
      <cdr:x>0.99897</cdr:x>
      <cdr:y>0.9142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4883" y="5067300"/>
          <a:ext cx="9112467" cy="514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значений шкал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семантического дифференциала оценки понятия "НАРКОТИК" 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шкал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0.02405</cdr:x>
      <cdr:y>0.84087</cdr:y>
    </cdr:from>
    <cdr:to>
      <cdr:x>0.98906</cdr:x>
      <cdr:y>0.9766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349" y="5133975"/>
          <a:ext cx="8961928" cy="828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0.01878</cdr:x>
      <cdr:y>0.74103</cdr:y>
    </cdr:from>
    <cdr:to>
      <cdr:x>1</cdr:x>
      <cdr:y>0.83399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4408" y="4524374"/>
          <a:ext cx="9112467" cy="567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значений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интегральных показателей  семантического дифференциала понятия "НАРКОТИК"  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0.0179</cdr:x>
      <cdr:y>0.81591</cdr:y>
    </cdr:from>
    <cdr:to>
      <cdr:x>0.98291</cdr:x>
      <cdr:y>0.94052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235" y="4981575"/>
          <a:ext cx="8961927" cy="760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0.00444</cdr:x>
      <cdr:y>0.63382</cdr:y>
    </cdr:from>
    <cdr:to>
      <cdr:x>0.98469</cdr:x>
      <cdr:y>0.78864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275" y="3870325"/>
          <a:ext cx="9112467" cy="94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значения интегрального показателя "Отношение" к понятию "НАРКОТИК" 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показателя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0.01128</cdr:x>
      <cdr:y>0.9142</cdr:y>
    </cdr:from>
    <cdr:to>
      <cdr:x>1</cdr:x>
      <cdr:y>0.99204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6" y="5581650"/>
          <a:ext cx="9182099" cy="47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0.00751</cdr:x>
      <cdr:y>0.79917</cdr:y>
    </cdr:from>
    <cdr:to>
      <cdr:x>0.98776</cdr:x>
      <cdr:y>0.92512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44" y="4879352"/>
          <a:ext cx="9103460" cy="768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</a:t>
          </a:r>
          <a:r>
            <a:rPr lang="ru-RU" sz="1100">
              <a:effectLst/>
              <a:latin typeface="+mn-lt"/>
              <a:ea typeface="+mn-ea"/>
              <a:cs typeface="+mn-cs"/>
            </a:rPr>
            <a:t>обучающихся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по какой причине подростки начинают употреблять наркотики? "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0.75774</cdr:x>
      <cdr:y>0.01814</cdr:y>
    </cdr:from>
    <cdr:to>
      <cdr:x>0.99285</cdr:x>
      <cdr:y>0.46334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37037" y="110753"/>
          <a:ext cx="2183437" cy="2718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На диаграмме представлены результаты 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по шкалам  методики, направленной на оценку рискогенности социально-психологических условий, формирующих психологическую готовность к зависимому поведению*.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Столбцами представлены значения по МР, оранжевой линией - по области.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Правый столбец со сплошной заливкой - данные 2022 года.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/>
        </a:p>
      </cdr:txBody>
    </cdr:sp>
  </cdr:relSizeAnchor>
  <cdr:relSizeAnchor xmlns:cdr="http://schemas.openxmlformats.org/drawingml/2006/chartDrawing">
    <cdr:from>
      <cdr:x>0.77283</cdr:x>
      <cdr:y>0.61306</cdr:y>
    </cdr:from>
    <cdr:to>
      <cdr:x>0.98332</cdr:x>
      <cdr:y>0.83797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84309" y="3743551"/>
          <a:ext cx="1956737" cy="1373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>
              <a:effectLst/>
              <a:latin typeface="+mn-lt"/>
              <a:ea typeface="+mn-ea"/>
              <a:cs typeface="+mn-cs"/>
            </a:rPr>
            <a:t>* -</a:t>
          </a:r>
          <a:r>
            <a:rPr lang="ru-RU" sz="800" baseline="0">
              <a:effectLst/>
              <a:latin typeface="+mn-lt"/>
              <a:ea typeface="+mn-ea"/>
              <a:cs typeface="+mn-cs"/>
            </a:rPr>
            <a:t> для грамотной интерпретации результатов методики требуется участие психолога .</a:t>
          </a:r>
          <a:endParaRPr lang="ru-RU" sz="800">
            <a:effectLst/>
          </a:endParaRPr>
        </a:p>
        <a:p xmlns:a="http://schemas.openxmlformats.org/drawingml/2006/main">
          <a:endParaRPr lang="ru-RU" sz="800"/>
        </a:p>
        <a:p xmlns:a="http://schemas.openxmlformats.org/drawingml/2006/main">
          <a:endParaRPr lang="ru-RU" sz="800"/>
        </a:p>
        <a:p xmlns:a="http://schemas.openxmlformats.org/drawingml/2006/main">
          <a:endParaRPr lang="ru-RU" sz="800"/>
        </a:p>
        <a:p xmlns:a="http://schemas.openxmlformats.org/drawingml/2006/main">
          <a:endParaRPr lang="ru-RU" sz="800"/>
        </a:p>
      </cdr:txBody>
    </cdr:sp>
  </cdr:relSizeAnchor>
  <cdr:relSizeAnchor xmlns:cdr="http://schemas.openxmlformats.org/drawingml/2006/chartDrawing">
    <cdr:from>
      <cdr:x>0.34564</cdr:x>
      <cdr:y>0.9298</cdr:y>
    </cdr:from>
    <cdr:to>
      <cdr:x>0.98769</cdr:x>
      <cdr:y>0.9844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09925" y="5676900"/>
          <a:ext cx="59626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0903381-D677-4DE7-B92D-6F7B46B0CD2E}" type="TxLink">
            <a:rPr lang="ru-RU" sz="1100" b="1" i="1" u="none" strike="noStrike">
              <a:solidFill>
                <a:sysClr val="windowText" lastClr="000000"/>
              </a:solidFill>
              <a:latin typeface="Arial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</a:endParaRP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0.02152</cdr:x>
      <cdr:y>0.84404</cdr:y>
    </cdr:from>
    <cdr:to>
      <cdr:x>0.98653</cdr:x>
      <cdr:y>0.98456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155" y="5154706"/>
          <a:ext cx="8975444" cy="858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0.01975</cdr:x>
      <cdr:y>0.61024</cdr:y>
    </cdr:from>
    <cdr:to>
      <cdr:x>1</cdr:x>
      <cdr:y>0.76506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3638" y="3726330"/>
          <a:ext cx="9112467" cy="94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"Как Вы думаете, легко ли купить наркотик?" 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годам обучения с 6 по 11 класс.</a:t>
          </a:r>
        </a:p>
        <a:p xmlns:a="http://schemas.openxmlformats.org/drawingml/2006/main"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ответивших "Да"   на этот вопрос   в каждой параллели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0.01576</cdr:x>
      <cdr:y>0.8844</cdr:y>
    </cdr:from>
    <cdr:to>
      <cdr:x>0.98077</cdr:x>
      <cdr:y>0.9945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6582" y="5401235"/>
          <a:ext cx="8975444" cy="672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0.78554</cdr:x>
      <cdr:y>0.01382</cdr:y>
    </cdr:from>
    <cdr:to>
      <cdr:x>0.97954</cdr:x>
      <cdr:y>0.54144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15019" y="84092"/>
          <a:ext cx="1806569" cy="3210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"Откуда Вы получаете информацию о наркотиках? 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/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0.00205</cdr:x>
      <cdr:y>0.90172</cdr:y>
    </cdr:from>
    <cdr:to>
      <cdr:x>0.85949</cdr:x>
      <cdr:y>0.99376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39" y="5505474"/>
          <a:ext cx="7962912" cy="561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0.79077</cdr:x>
      <cdr:y>0.02392</cdr:y>
    </cdr:from>
    <cdr:to>
      <cdr:x>0.97748</cdr:x>
      <cdr:y>0.60345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58846" y="145362"/>
          <a:ext cx="1737529" cy="3521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"Чьё мнение о наркотиках является для Вас авторитетным и значимым?"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0.01244</cdr:x>
      <cdr:y>0.8752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529" y="5343555"/>
          <a:ext cx="9171346" cy="761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0.74524</cdr:x>
      <cdr:y>0.04992</cdr:y>
    </cdr:from>
    <cdr:to>
      <cdr:x>0.98465</cdr:x>
      <cdr:y>0.49373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35149" y="303362"/>
          <a:ext cx="2227902" cy="2697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"Если бы Вам предложили попробовать наркотик, то, скорее всего...? 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100" b="0" i="0" baseline="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0.85647</cdr:y>
    </cdr:from>
    <cdr:to>
      <cdr:x>0.97643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056" y="5229225"/>
          <a:ext cx="8961927" cy="87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0.75009</cdr:x>
      <cdr:y>0.0468</cdr:y>
    </cdr:from>
    <cdr:to>
      <cdr:x>0.99386</cdr:x>
      <cdr:y>0.5094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80282" y="284402"/>
          <a:ext cx="2268494" cy="2811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"Как Вы думаете, через какое время может возникнуть наркотическая зависимость? 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0.01347</cdr:x>
      <cdr:y>0.86115</cdr:y>
    </cdr:from>
    <cdr:to>
      <cdr:x>0.97848</cdr:x>
      <cdr:y>0.98284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094" y="5257800"/>
          <a:ext cx="8961927" cy="742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0.74627</cdr:x>
      <cdr:y>0.052</cdr:y>
    </cdr:from>
    <cdr:to>
      <cdr:x>0.98976</cdr:x>
      <cdr:y>0.48746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44733" y="316001"/>
          <a:ext cx="2265942" cy="2646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"Если Ваш друг (подруга) решит попробовать наркотики, что вы сделаете?  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0.01449</cdr:x>
      <cdr:y>0.84555</cdr:y>
    </cdr:from>
    <cdr:to>
      <cdr:x>0.9795</cdr:x>
      <cdr:y>0.98892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567" y="5162532"/>
          <a:ext cx="8961927" cy="875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0.76718</cdr:x>
      <cdr:y>0.05356</cdr:y>
    </cdr:from>
    <cdr:to>
      <cdr:x>0.98567</cdr:x>
      <cdr:y>0.53605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39320" y="325481"/>
          <a:ext cx="2033255" cy="2932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"Как Вы думаете, есть ли люди, употребляющие наркотики, среди Ваших..."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0.02166</cdr:x>
      <cdr:y>0.91108</cdr:y>
    </cdr:from>
    <cdr:to>
      <cdr:x>0.98667</cdr:x>
      <cdr:y>0.98908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154" y="5562599"/>
          <a:ext cx="8961927" cy="476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0.00513</cdr:x>
      <cdr:y>0.82527</cdr:y>
    </cdr:from>
    <cdr:to>
      <cdr:x>0.99692</cdr:x>
      <cdr:y>0.9406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625" y="5038715"/>
          <a:ext cx="9210646" cy="704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"Как Вы думаете, что испытывает человек, употребивший наркотик" .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0.00732</cdr:x>
      <cdr:y>0.85335</cdr:y>
    </cdr:from>
    <cdr:to>
      <cdr:x>0.97233</cdr:x>
      <cdr:y>0.9936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980" y="5210175"/>
          <a:ext cx="8961927" cy="856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0.74114</cdr:x>
      <cdr:y>0.07695</cdr:y>
    </cdr:from>
    <cdr:to>
      <cdr:x>0.98976</cdr:x>
      <cdr:y>0.48589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96993" y="467621"/>
          <a:ext cx="2313682" cy="2485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"Как Вы считаете, легко ли уговорить кого-либо из Ваших сверстников попробовать наркотики?" 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0.01449</cdr:x>
      <cdr:y>0.95455</cdr:y>
    </cdr:from>
    <cdr:to>
      <cdr:x>0.9795</cdr:x>
      <cdr:y>0.99672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843" y="5800724"/>
          <a:ext cx="8980311" cy="256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0.01571</cdr:x>
      <cdr:y>0.81788</cdr:y>
    </cdr:from>
    <cdr:to>
      <cdr:x>0.96827</cdr:x>
      <cdr:y>0.92083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5885" y="4993581"/>
          <a:ext cx="8846306" cy="6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вопрос "Что Вы предпримете в первую очередь, если близкий Вам человек начнет употреблять наркотики?" .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выбравших тот или иной вариант ответа на вопрос, в каждой параллели школ МР, столбцами с менее насыщеной полупрозрачной заливкой - по ЯО.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0.75457</cdr:x>
      <cdr:y>0.04112</cdr:y>
    </cdr:from>
    <cdr:to>
      <cdr:x>1</cdr:x>
      <cdr:y>0.86336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4562" y="251092"/>
          <a:ext cx="2281543" cy="5020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На диаграмме представлены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расхождения между 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значениями показателей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склонности обучающихся к зависимому поведению в МР и </a:t>
          </a:r>
        </a:p>
        <a:p xmlns:a="http://schemas.openxmlformats.org/drawingml/2006/main"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значениями по ЯО.</a:t>
          </a: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Вычитание производится из значений в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МР.</a:t>
          </a:r>
        </a:p>
        <a:p xmlns:a="http://schemas.openxmlformats.org/drawingml/2006/main">
          <a:endParaRPr lang="ru-RU" sz="1000" baseline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Таким образом, если столбец смотрит вверх - значение по шкале в МР выше, чем в ЯО, а если столбец смотрит вниз - ниже, чем в ЯО.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aseline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0.33543</cdr:x>
      <cdr:y>0.93626</cdr:y>
    </cdr:from>
    <cdr:to>
      <cdr:x>0.97748</cdr:x>
      <cdr:y>0.99086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1506" y="5689600"/>
          <a:ext cx="5974869" cy="331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A64B7B5F-AD84-49AA-8BEE-8D712AF8C4B9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</a:endParaRP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0.03499</cdr:x>
      <cdr:y>0.91108</cdr:y>
    </cdr:from>
    <cdr:to>
      <cdr:x>1</cdr:x>
      <cdr:y>0.98892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948" y="5562601"/>
          <a:ext cx="8961927" cy="475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0.03723</cdr:x>
      <cdr:y>0.83192</cdr:y>
    </cdr:from>
    <cdr:to>
      <cdr:x>0.98979</cdr:x>
      <cdr:y>0.93487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6075" y="5080000"/>
          <a:ext cx="8855075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ответов респондентов на ряд утверждений, касающихся употребления наркотиков (мифов) .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доли обучающихся,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согласившихся с предъявленным утверждением</a:t>
          </a:r>
          <a:r>
            <a:rPr lang="ru-RU" sz="1100">
              <a:effectLst/>
              <a:latin typeface="+mn-lt"/>
              <a:ea typeface="+mn-ea"/>
              <a:cs typeface="+mn-cs"/>
            </a:rPr>
            <a:t>, в каждой параллели школ МР, столбцами с менее насыщеной полупрозрачной заливкой - по ЯО.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0.00308</cdr:x>
      <cdr:y>0.88456</cdr:y>
    </cdr:from>
    <cdr:to>
      <cdr:x>0.98975</cdr:x>
      <cdr:y>0.9858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5400676"/>
          <a:ext cx="9163110" cy="61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0.01059</cdr:x>
      <cdr:y>0.79137</cdr:y>
    </cdr:from>
    <cdr:to>
      <cdr:x>0.83404</cdr:x>
      <cdr:y>0.89432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8348" y="4831737"/>
          <a:ext cx="7647277" cy="6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значения по шкалам семантического дифференциала понятия "Я"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.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с более насыщеной заливкой представлены значения шкал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 в каждой параллели школ МР, столбцами с менее насыщеной полупрозрачной заливкой - по ЯО.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0.01449</cdr:x>
      <cdr:y>0.85803</cdr:y>
    </cdr:from>
    <cdr:to>
      <cdr:x>0.98974</cdr:x>
      <cdr:y>0.98424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567" y="5238751"/>
          <a:ext cx="9057058" cy="77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0.74934</cdr:x>
      <cdr:y>0.052</cdr:y>
    </cdr:from>
    <cdr:to>
      <cdr:x>0.99488</cdr:x>
      <cdr:y>0.44984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3302" y="316001"/>
          <a:ext cx="2284998" cy="2417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представлена динамика значений интегральных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семантического дифференциала понятия "Я".</a:t>
          </a:r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насыщенной заливкой представлены значения для обучающихся школ МР, столбцами с менее насыщеной полупрозрачной заливкой - по ЯО.  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Цвет столбца зависит от параллели.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0.0138</cdr:x>
      <cdr:y>0.81435</cdr:y>
    </cdr:from>
    <cdr:to>
      <cdr:x>0.97881</cdr:x>
      <cdr:y>0.9842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159" y="4972050"/>
          <a:ext cx="8961927" cy="1037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0.70494</cdr:x>
      <cdr:y>0.07019</cdr:y>
    </cdr:from>
    <cdr:to>
      <cdr:x>0.98622</cdr:x>
      <cdr:y>0.53191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53200" y="428625"/>
          <a:ext cx="2614789" cy="281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обратные</a:t>
          </a:r>
          <a:r>
            <a:rPr lang="ru-RU" sz="1100">
              <a:effectLst/>
              <a:latin typeface="+mn-lt"/>
              <a:ea typeface="+mn-ea"/>
              <a:cs typeface="+mn-cs"/>
            </a:rPr>
            <a:t> значения интегрального показателя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"</a:t>
          </a:r>
          <a:r>
            <a:rPr lang="ru-RU" sz="1100">
              <a:effectLst/>
              <a:latin typeface="+mn-lt"/>
              <a:ea typeface="+mn-ea"/>
              <a:cs typeface="+mn-cs"/>
            </a:rPr>
            <a:t>Отношение" к понятию "Я" по годам обучения с 6 по 11 класс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со значениями по области (чем ниже опускается стобец, тем  ЛУЧШЕ отношение к себе, чем выше - тем ХУЖЕ).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Столбцами с насыщенной заливкой представлены значения для обучающихся МР, столбцами с менее насыщеной полупрозрачной заливкой - по ЯО.  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Цвет столбца зависит от параллели.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0.0138</cdr:x>
      <cdr:y>0.79563</cdr:y>
    </cdr:from>
    <cdr:to>
      <cdr:x>0.97881</cdr:x>
      <cdr:y>0.9842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159" y="4857751"/>
          <a:ext cx="8961927" cy="1151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0.70494</cdr:x>
      <cdr:y>0.07019</cdr:y>
    </cdr:from>
    <cdr:to>
      <cdr:x>0.98567</cdr:x>
      <cdr:y>0.44671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60119" y="426542"/>
          <a:ext cx="2612456" cy="2288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степени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 превышения силы понятия "НАРКОТИК" над силой понятия "Я"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в школах МР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годам обучения с 6 по 11 класс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со значениями по области.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 насыщенной заливкой представлены значения для обучающихся МР, столбцами с менее насыщеной полупрозрачной заливкой - по ЯО.  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Цвет столбца зависит от параллели.</a:t>
          </a:r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0.6035</cdr:x>
      <cdr:y>0.02392</cdr:y>
    </cdr:from>
    <cdr:to>
      <cdr:x>0.98261</cdr:x>
      <cdr:y>0.48558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0225" y="146050"/>
          <a:ext cx="3524250" cy="2819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уровень риска наркотизации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девочек и мальчиков в школах МР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со значениями по области.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со сплошной заливкой представлены значения для  обучающихся МР, столбцами с шашечками - по области.</a:t>
          </a:r>
        </a:p>
        <a:p xmlns:a="http://schemas.openxmlformats.org/drawingml/2006/main">
          <a:pPr eaLnBrk="1" fontAlgn="auto" latinLnBrk="0" hangingPunct="1"/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Бежевый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цвет использовался для заливки столбцов, построенных по значению риска употребления ПАВ  девочками, синий - мальчиками.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0.59667</cdr:x>
      <cdr:y>0.02548</cdr:y>
    </cdr:from>
    <cdr:to>
      <cdr:x>0.97578</cdr:x>
      <cdr:y>0.48714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6725" y="155575"/>
          <a:ext cx="3524250" cy="2819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уровень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интегрального показателя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ТМР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(близость к "точке максимально риска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"</a:t>
          </a:r>
          <a:r>
            <a:rPr lang="ru-RU" sz="1100" b="0">
              <a:effectLst/>
              <a:latin typeface="+mn-lt"/>
              <a:ea typeface="+mn-ea"/>
              <a:cs typeface="+mn-cs"/>
            </a:rPr>
            <a:t>) для девочек и мальчиков</a:t>
          </a:r>
          <a:r>
            <a:rPr lang="ru-RU" sz="1100">
              <a:effectLst/>
              <a:latin typeface="+mn-lt"/>
              <a:ea typeface="+mn-ea"/>
              <a:cs typeface="+mn-cs"/>
            </a:rPr>
            <a:t>, обучающихся в школах МР, с таковыми по ЯО.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Под точкой максимального риска понимается максимальный уровень рискогенности социально-психологических условий, формирующих психологическую готовность к зависимому поведению</a:t>
          </a:r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со сплошной заливкой представлены значения для  обучающихся школ МР, столбцами с шашечками - по области.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Бежевый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цвет использовался для заливки столбцов, построенных по значению склонности к  зависимому поведению девочек, синий - мальчиков.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0.59667</cdr:x>
      <cdr:y>0.02548</cdr:y>
    </cdr:from>
    <cdr:to>
      <cdr:x>0.97578</cdr:x>
      <cdr:y>0.48714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6725" y="155575"/>
          <a:ext cx="3524250" cy="2819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сопоставить значения интегрального показателя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ПВВ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(повышенная вероятность вовлечения) у обучающихся школ МР, с таковыми по ЯО. </a:t>
          </a:r>
          <a:endParaRPr lang="ru-RU">
            <a:effectLst/>
          </a:endParaRPr>
        </a:p>
        <a:p xmlns:a="http://schemas.openxmlformats.org/drawingml/2006/main">
          <a:pPr eaLnBrk="1" fontAlgn="auto" latinLnBrk="0" hangingPunct="1"/>
          <a:r>
            <a:rPr lang="ru-RU" sz="1100" baseline="0">
              <a:effectLst/>
              <a:latin typeface="+mn-lt"/>
              <a:ea typeface="+mn-ea"/>
              <a:cs typeface="+mn-cs"/>
            </a:rPr>
            <a:t>Под ПВВ понимается процент обучающихся с повышенной вероятностью вовлечения.</a:t>
          </a:r>
          <a:endParaRPr lang="ru-RU"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со сплошной заливкой представлены значения для  обучающихся школ МР, столбцами с шашечками - по области.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Бежевый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цвет использовался для заливки столбцов, построенных по значению склонности к  зависимому поведению девочек, синий - мальчиков.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0.59257</cdr:x>
      <cdr:y>0.01768</cdr:y>
    </cdr:from>
    <cdr:to>
      <cdr:x>0.97237</cdr:x>
      <cdr:y>0.47934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8624" y="107950"/>
          <a:ext cx="3530601" cy="2819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значения интегрального (общего) показателя риска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ИПР </a:t>
          </a:r>
          <a:r>
            <a:rPr lang="ru-RU" sz="1100" b="0">
              <a:effectLst/>
              <a:latin typeface="+mn-lt"/>
              <a:ea typeface="+mn-ea"/>
              <a:cs typeface="+mn-cs"/>
            </a:rPr>
            <a:t>у обучающихся школ МР, вычисленного по риску наркотизации и риску формирования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 зависимого поведения, для  девочек и мальчиков в школе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со значениями по области.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Столбцами со сплошной заливкой представлены значения для  обучающихся школ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МР</a:t>
          </a:r>
          <a:r>
            <a:rPr lang="ru-RU" sz="1100">
              <a:effectLst/>
              <a:latin typeface="+mn-lt"/>
              <a:ea typeface="+mn-ea"/>
              <a:cs typeface="+mn-cs"/>
            </a:rPr>
            <a:t>, столбцами с шашечками - по области.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>
              <a:effectLst/>
              <a:latin typeface="+mn-lt"/>
              <a:ea typeface="+mn-ea"/>
              <a:cs typeface="+mn-cs"/>
            </a:rPr>
            <a:t>Бежевый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цвет использовался для заливки столбцов, построенных по значению склонности к  зависимому поведению девочек, синий - мальчиков.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0.01425</cdr:x>
      <cdr:y>0.90092</cdr:y>
    </cdr:from>
    <cdr:to>
      <cdr:x>0.97926</cdr:x>
      <cdr:y>0.99555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538" y="5502088"/>
          <a:ext cx="8975444" cy="577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0.01752</cdr:x>
      <cdr:y>0.75596</cdr:y>
    </cdr:from>
    <cdr:to>
      <cdr:x>0.77229</cdr:x>
      <cdr:y>0.89738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2950" y="4616824"/>
          <a:ext cx="7020021" cy="863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 по отдельным шкалам методики определения  склонности к зависимому поведению.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 синей и бежевой линиями - по области.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0.69331</cdr:x>
      <cdr:y>0.0192</cdr:y>
    </cdr:from>
    <cdr:to>
      <cdr:x>0.97061</cdr:x>
      <cdr:y>0.84144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5102" y="117254"/>
          <a:ext cx="2577805" cy="5020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На диаграмме представлены результаты по факторам защиты (ФЗ) и риска (ФР) формирования зависимого поведения.</a:t>
          </a: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Красными с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толбцами</a:t>
          </a:r>
          <a:r>
            <a:rPr lang="en-US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с разными видами заливкой</a:t>
          </a:r>
          <a:r>
            <a:rPr lang="en-US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представлены значения по МР</a:t>
          </a:r>
          <a:r>
            <a:rPr lang="en-US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в динамике за 3 года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, оранжев</a:t>
          </a:r>
          <a:r>
            <a:rPr lang="en-US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ым 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- по области</a:t>
          </a: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0.02968</cdr:x>
      <cdr:y>0.92842</cdr:y>
    </cdr:from>
    <cdr:to>
      <cdr:x>0.98976</cdr:x>
      <cdr:y>0.98302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6225" y="5641962"/>
          <a:ext cx="8934407" cy="331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BF7C692B-237C-442B-BA8D-ACECB3F73D44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</a:endParaRP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0.01546</cdr:x>
      <cdr:y>0.90016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495926"/>
          <a:ext cx="8961927" cy="526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0.55637</cdr:x>
      <cdr:y>0.05615</cdr:y>
    </cdr:from>
    <cdr:to>
      <cdr:x>0.98979</cdr:x>
      <cdr:y>0.50851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72074" y="342900"/>
          <a:ext cx="4029076" cy="2762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 по факторам риска и защиты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формирования зависимого поведения.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синей и бежевой линиями - по области.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0.88924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429250"/>
          <a:ext cx="8961927" cy="59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0.00854</cdr:x>
      <cdr:y>0.80073</cdr:y>
    </cdr:from>
    <cdr:to>
      <cdr:x>0.77817</cdr:x>
      <cdr:y>0.92821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375" y="4889500"/>
          <a:ext cx="7154582" cy="778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результаты по отдельным факторам риска наркотизации.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 синей и бежевой линиями - по области.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0.83931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124450"/>
          <a:ext cx="8961927" cy="897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0.01975</cdr:x>
      <cdr:y>0.73167</cdr:y>
    </cdr:from>
    <cdr:to>
      <cdr:x>0.79101</cdr:x>
      <cdr:y>0.84399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3416" y="4467226"/>
          <a:ext cx="7162595" cy="685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Значения шкал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семантического дифференциала оценки девочками и мальчиками понятия "НАРКОТИК" 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 синей и бежевой линиями - 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0.86271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267326"/>
          <a:ext cx="8961927" cy="754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0.01367</cdr:x>
      <cdr:y>0.72429</cdr:y>
    </cdr:from>
    <cdr:to>
      <cdr:x>0.78492</cdr:x>
      <cdr:y>0.87911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6935" y="4422160"/>
          <a:ext cx="7162502" cy="945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На диаграмме представлены значения интегральных показателей  семантического дифференциала понятия "НАРКОТИК"  по оценке девочек и мальчиков.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синей и бежевой линиями - 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0.84867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181600"/>
          <a:ext cx="8961927" cy="840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0.01879</cdr:x>
      <cdr:y>0.69621</cdr:y>
    </cdr:from>
    <cdr:to>
      <cdr:x>0.79004</cdr:x>
      <cdr:y>0.85103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4524" y="4250720"/>
          <a:ext cx="7162503" cy="945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На диаграмме представлены значения </a:t>
          </a:r>
          <a:r>
            <a:rPr lang="ru-RU" sz="1100">
              <a:effectLst/>
              <a:latin typeface="+mn-lt"/>
              <a:ea typeface="+mn-ea"/>
              <a:cs typeface="+mn-cs"/>
            </a:rPr>
            <a:t>интегрального показателя "Отношение" к понятию "НАРКОТИК"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девочек и мальчиков.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 синим ромбом - для мальчиков по области,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бежевым кружком - для девочек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0.00308</cdr:x>
      <cdr:y>0.90328</cdr:y>
    </cdr:from>
    <cdr:to>
      <cdr:x>0.99487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5514976"/>
          <a:ext cx="9210675" cy="507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0.00923</cdr:x>
      <cdr:y>0.79916</cdr:y>
    </cdr:from>
    <cdr:to>
      <cdr:x>0.98851</cdr:x>
      <cdr:y>0.92187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5725" y="4879285"/>
          <a:ext cx="9094451" cy="74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по какой причине подростки начинают употреблять наркотики? "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школ МР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0.01546</cdr:x>
      <cdr:y>0.90484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524500"/>
          <a:ext cx="8961927" cy="497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0.6117</cdr:x>
      <cdr:y>0.00832</cdr:y>
    </cdr:from>
    <cdr:to>
      <cdr:x>0.97954</cdr:x>
      <cdr:y>0.41336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86424" y="50800"/>
          <a:ext cx="3419476" cy="2473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На диаграмме представлены ответы </a:t>
          </a:r>
          <a:r>
            <a:rPr lang="ru-RU" sz="1100">
              <a:effectLst/>
              <a:latin typeface="+mn-lt"/>
              <a:ea typeface="+mn-ea"/>
              <a:cs typeface="+mn-cs"/>
            </a:rPr>
            <a:t>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легко ли купить наркотик?"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школ МР</a:t>
          </a:r>
          <a:r>
            <a:rPr lang="ru-RU" sz="1100">
              <a:effectLst/>
              <a:latin typeface="+mn-lt"/>
              <a:ea typeface="+mn-ea"/>
              <a:cs typeface="+mn-cs"/>
            </a:rPr>
            <a:t>, ответивших "Да"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этот вопрос, </a:t>
          </a:r>
          <a:r>
            <a:rPr lang="ru-RU" sz="1100">
              <a:effectLst/>
              <a:latin typeface="+mn-lt"/>
              <a:ea typeface="+mn-ea"/>
              <a:cs typeface="+mn-cs"/>
            </a:rPr>
            <a:t>синим ромбом - для мальчиков по области,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бежевым кружком - для девочек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0.87363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334000"/>
          <a:ext cx="8961927" cy="688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0.00752</cdr:x>
      <cdr:y>0.77108</cdr:y>
    </cdr:from>
    <cdr:to>
      <cdr:x>0.9868</cdr:x>
      <cdr:y>0.89379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809" y="4707835"/>
          <a:ext cx="9094451" cy="74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"Откуда Вы получаете информацию о наркотиках?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0.01444</cdr:x>
      <cdr:y>0.90172</cdr:y>
    </cdr:from>
    <cdr:to>
      <cdr:x>0.97945</cdr:x>
      <cdr:y>0.99261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102" y="5505450"/>
          <a:ext cx="8961928" cy="554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0.00956</cdr:x>
      <cdr:y>0.80228</cdr:y>
    </cdr:from>
    <cdr:to>
      <cdr:x>0.98884</cdr:x>
      <cdr:y>0.92499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794" y="4898332"/>
          <a:ext cx="9094451" cy="74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"Чьё мнение о наркотиках является для Вас авторитетным и значимым?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школ МР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0.86271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267326"/>
          <a:ext cx="8961927" cy="754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0.00342</cdr:x>
      <cdr:y>0.73677</cdr:y>
    </cdr:from>
    <cdr:to>
      <cdr:x>0.98269</cdr:x>
      <cdr:y>0.85948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750" y="4498975"/>
          <a:ext cx="9103460" cy="749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"Если бы Вам предложили попробовать наркотик, то, скорее всего...?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школ МР - мальчиков и девочек соответственно, выбравших тот или иной вариант ответа,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0.75854</cdr:x>
      <cdr:y>0.02184</cdr:y>
    </cdr:from>
    <cdr:to>
      <cdr:x>0.98729</cdr:x>
      <cdr:y>0.65523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44466" y="133350"/>
          <a:ext cx="2124373" cy="3867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интегрального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показателя, отражающего уровень </a:t>
          </a:r>
          <a:r>
            <a:rPr lang="ru-RU" sz="1000" b="1" baseline="0">
              <a:effectLst/>
              <a:latin typeface="+mn-lt"/>
              <a:ea typeface="+mn-ea"/>
              <a:cs typeface="+mn-cs"/>
            </a:rPr>
            <a:t>факторов  риска начала  употребления ПАВ (ФРН)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, с таковыми по </a:t>
          </a:r>
          <a:r>
            <a:rPr lang="ru-RU" sz="1000">
              <a:effectLst/>
              <a:latin typeface="+mn-lt"/>
              <a:ea typeface="+mn-ea"/>
              <a:cs typeface="+mn-cs"/>
            </a:rPr>
            <a:t>ЯО.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Средние уровни показателя представлены:</a:t>
          </a: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- по МР – </a:t>
          </a:r>
          <a:r>
            <a:rPr lang="en-US" sz="1000">
              <a:effectLst/>
              <a:latin typeface="+mn-lt"/>
              <a:ea typeface="+mn-ea"/>
              <a:cs typeface="+mn-cs"/>
            </a:rPr>
            <a:t>синим</a:t>
          </a:r>
          <a:r>
            <a:rPr lang="ru-RU" sz="1000">
              <a:effectLst/>
              <a:latin typeface="+mn-lt"/>
              <a:ea typeface="+mn-ea"/>
              <a:cs typeface="+mn-cs"/>
            </a:rPr>
            <a:t>, </a:t>
          </a: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- по области – оранжев</a:t>
          </a:r>
          <a:r>
            <a:rPr lang="en-US" sz="1000">
              <a:effectLst/>
              <a:latin typeface="+mn-lt"/>
              <a:ea typeface="+mn-ea"/>
              <a:cs typeface="+mn-cs"/>
            </a:rPr>
            <a:t>ым</a:t>
          </a:r>
          <a:r>
            <a:rPr lang="ru-RU" sz="1000"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effectLst/>
              <a:latin typeface="+mn-lt"/>
              <a:ea typeface="+mn-ea"/>
              <a:cs typeface="+mn-cs"/>
            </a:rPr>
            <a:t>В правом нижнем углу приведено количество участников опроса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в 202</a:t>
          </a:r>
          <a:r>
            <a:rPr lang="en-US" sz="10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000" baseline="0">
              <a:effectLst/>
              <a:latin typeface="+mn-lt"/>
              <a:ea typeface="+mn-ea"/>
              <a:cs typeface="+mn-cs"/>
            </a:rPr>
            <a:t> году </a:t>
          </a:r>
          <a:r>
            <a:rPr lang="ru-RU" sz="1000">
              <a:effectLst/>
              <a:latin typeface="+mn-lt"/>
              <a:ea typeface="+mn-ea"/>
              <a:cs typeface="+mn-cs"/>
            </a:rPr>
            <a:t>в МР и ЯО  соответственно.</a:t>
          </a:r>
        </a:p>
        <a:p xmlns:a="http://schemas.openxmlformats.org/drawingml/2006/main">
          <a:endParaRPr lang="ru-RU" sz="10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="1" i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Здесь и далее 202</a:t>
          </a:r>
          <a:r>
            <a:rPr lang="en-US" sz="1000" b="1" i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000" b="1" i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 год - это замер осенью 202</a:t>
          </a:r>
          <a:r>
            <a:rPr lang="en-US" sz="1000" b="1" i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1</a:t>
          </a:r>
          <a:r>
            <a:rPr lang="ru-RU" sz="1000" b="1" i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 года</a:t>
          </a:r>
        </a:p>
        <a:p xmlns:a="http://schemas.openxmlformats.org/drawingml/2006/main">
          <a:endParaRPr lang="ru-RU" sz="1000"/>
        </a:p>
      </cdr:txBody>
    </cdr:sp>
  </cdr:relSizeAnchor>
  <cdr:relSizeAnchor xmlns:cdr="http://schemas.openxmlformats.org/drawingml/2006/chartDrawing">
    <cdr:from>
      <cdr:x>0.76459</cdr:x>
      <cdr:y>0.76885</cdr:y>
    </cdr:from>
    <cdr:to>
      <cdr:x>0.98723</cdr:x>
      <cdr:y>0.80408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115176" y="4672277"/>
          <a:ext cx="2071944" cy="21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/>
            <a:t>Количество респондентов:</a:t>
          </a:r>
          <a:endParaRPr lang="ru-RU" sz="1100"/>
        </a:p>
      </cdr:txBody>
    </cdr:sp>
  </cdr:relSizeAnchor>
  <cdr:relSizeAnchor xmlns:cdr="http://schemas.openxmlformats.org/drawingml/2006/chartDrawing">
    <cdr:from>
      <cdr:x>0.88862</cdr:x>
      <cdr:y>0.84953</cdr:y>
    </cdr:from>
    <cdr:to>
      <cdr:x>0.96725</cdr:x>
      <cdr:y>0.87536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269431" y="5162549"/>
          <a:ext cx="731694" cy="156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9FFA53FF-2CE5-415E-A49A-2B9A364885D2}" type="TxLink">
            <a:rPr lang="en-US" sz="8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189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0.88268</cdr:x>
      <cdr:y>0.88364</cdr:y>
    </cdr:from>
    <cdr:to>
      <cdr:x>0.99181</cdr:x>
      <cdr:y>0.92285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214169" y="5369865"/>
          <a:ext cx="1015556" cy="238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BDFCB2C2-575C-4408-96A1-9BD5454F64F6}" type="TxLink">
            <a:rPr lang="en-US" sz="8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 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0.89087</cdr:x>
      <cdr:y>0.9238</cdr:y>
    </cdr:from>
    <cdr:to>
      <cdr:x>0.99591</cdr:x>
      <cdr:y>0.96371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281621" y="5641049"/>
          <a:ext cx="976463" cy="243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E715D9F-9413-4DC4-BB4F-733B908CA3C4}" type="TxLink">
            <a:rPr lang="ru-RU" sz="1100" b="1"/>
            <a:pPr/>
            <a:t> </a:t>
          </a:fld>
          <a:endParaRPr lang="ru-RU" sz="1100" b="1"/>
        </a:p>
      </cdr:txBody>
    </cdr:sp>
  </cdr:relSizeAnchor>
  <cdr:relSizeAnchor xmlns:cdr="http://schemas.openxmlformats.org/drawingml/2006/chartDrawing">
    <cdr:from>
      <cdr:x>0.73233</cdr:x>
      <cdr:y>0.84278</cdr:y>
    </cdr:from>
    <cdr:to>
      <cdr:x>0.8848</cdr:x>
      <cdr:y>0.886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807817" y="5146314"/>
          <a:ext cx="1417377" cy="26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Организация</a:t>
          </a:r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  <cdr:relSizeAnchor xmlns:cdr="http://schemas.openxmlformats.org/drawingml/2006/chartDrawing">
    <cdr:from>
      <cdr:x>0.88166</cdr:x>
      <cdr:y>0.92685</cdr:y>
    </cdr:from>
    <cdr:to>
      <cdr:x>0.99079</cdr:x>
      <cdr:y>0.96606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204644" y="5632434"/>
          <a:ext cx="1015556" cy="238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1E611FE3-B051-4FA8-8A7C-2B5E23B2602F}" type="TxLink">
            <a:rPr lang="en-US" sz="8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/>
            <a:t>67146</a:t>
          </a:fld>
          <a:endParaRPr lang="ru-RU" sz="11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0.50675</cdr:x>
      <cdr:y>0.02418</cdr:y>
    </cdr:from>
    <cdr:to>
      <cdr:x>0.72677</cdr:x>
      <cdr:y>0.06167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10814" y="147674"/>
          <a:ext cx="2045291" cy="228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800"/>
        </a:p>
      </cdr:txBody>
    </cdr:sp>
  </cdr:relSizeAnchor>
  <cdr:relSizeAnchor xmlns:cdr="http://schemas.openxmlformats.org/drawingml/2006/chartDrawing">
    <cdr:from>
      <cdr:x>0.73233</cdr:x>
      <cdr:y>0.84278</cdr:y>
    </cdr:from>
    <cdr:to>
      <cdr:x>0.8848</cdr:x>
      <cdr:y>0.886</cdr:y>
    </cdr:to>
    <cdr:sp macro="" textlink="">
      <cdr:nvSpPr>
        <cdr:cNvPr id="18" name="TextBox 4"/>
        <cdr:cNvSpPr txBox="1"/>
      </cdr:nvSpPr>
      <cdr:spPr>
        <a:xfrm xmlns:a="http://schemas.openxmlformats.org/drawingml/2006/main">
          <a:off x="6807817" y="5146314"/>
          <a:ext cx="1417377" cy="26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Организация</a:t>
          </a:r>
        </a:p>
      </cdr:txBody>
    </cdr:sp>
  </cdr:relSizeAnchor>
  <cdr:relSizeAnchor xmlns:cdr="http://schemas.openxmlformats.org/drawingml/2006/chartDrawing">
    <cdr:from>
      <cdr:x>0.73249</cdr:x>
      <cdr:y>0.88061</cdr:y>
    </cdr:from>
    <cdr:to>
      <cdr:x>0.88113</cdr:x>
      <cdr:y>0.92172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809304" y="5377316"/>
          <a:ext cx="1381773" cy="251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МР</a:t>
          </a:r>
        </a:p>
      </cdr:txBody>
    </cdr:sp>
  </cdr:relSizeAnchor>
  <cdr:relSizeAnchor xmlns:cdr="http://schemas.openxmlformats.org/drawingml/2006/chartDrawing">
    <cdr:from>
      <cdr:x>0.73056</cdr:x>
      <cdr:y>0.92261</cdr:y>
    </cdr:from>
    <cdr:to>
      <cdr:x>0.87921</cdr:x>
      <cdr:y>0.96371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791362" y="5633783"/>
          <a:ext cx="1381866" cy="25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/>
            <a:t>ЯО</a:t>
          </a: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0.84555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162550"/>
          <a:ext cx="8961927" cy="859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0.00751</cdr:x>
      <cdr:y>0.73209</cdr:y>
    </cdr:from>
    <cdr:to>
      <cdr:x>0.98679</cdr:x>
      <cdr:y>0.8548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850" y="4470400"/>
          <a:ext cx="9103460" cy="749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через какое время может возникнуть наркотическая зависимость?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школ МР - мальчиков и девочек соответственно, выбравших тот или иной вариант ответа</a:t>
          </a:r>
          <a:r>
            <a:rPr lang="ru-RU" sz="1100">
              <a:effectLst/>
              <a:latin typeface="+mn-lt"/>
              <a:ea typeface="+mn-ea"/>
              <a:cs typeface="+mn-cs"/>
            </a:rPr>
            <a:t>,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0.85959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248276"/>
          <a:ext cx="8961927" cy="774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0.00649</cdr:x>
      <cdr:y>0.75039</cdr:y>
    </cdr:from>
    <cdr:to>
      <cdr:x>0.98577</cdr:x>
      <cdr:y>0.91252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272" y="4581525"/>
          <a:ext cx="9094451" cy="98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школы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"Если Ваш друг (подруга) решит попробовать наркотики, что вы сделаете?"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школ МР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0.83931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124450"/>
          <a:ext cx="8961927" cy="897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</cdr:x>
      <cdr:y>0.74457</cdr:y>
    </cdr:from>
    <cdr:to>
      <cdr:x>0.97928</cdr:x>
      <cdr:y>0.86727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4545978"/>
          <a:ext cx="9094451" cy="749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есть ли люди, употребляющие наркотики, среди Ваших..."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0.88144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381626"/>
          <a:ext cx="8961927" cy="640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0.00547</cdr:x>
      <cdr:y>0.78356</cdr:y>
    </cdr:from>
    <cdr:to>
      <cdr:x>0.98474</cdr:x>
      <cdr:y>0.90627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11" y="4784038"/>
          <a:ext cx="9094358" cy="74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Вы думаете, что испытывает человек, употребивший наркотик?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0.83619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105400"/>
          <a:ext cx="8961927" cy="916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0.01264</cdr:x>
      <cdr:y>0.77273</cdr:y>
    </cdr:from>
    <cdr:to>
      <cdr:x>0.99192</cdr:x>
      <cdr:y>0.87147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7627" y="4695824"/>
          <a:ext cx="9113106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"Был ли у тебя собственный опыт встречи с наркотиками?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0.01546</cdr:x>
      <cdr:y>0.922</cdr:y>
    </cdr:from>
    <cdr:to>
      <cdr:x>0.98047</cdr:x>
      <cdr:y>0.99532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629276"/>
          <a:ext cx="8961927" cy="447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0.01058</cdr:x>
      <cdr:y>0.8288</cdr:y>
    </cdr:from>
    <cdr:to>
      <cdr:x>0.98986</cdr:x>
      <cdr:y>0.922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8284" y="5060258"/>
          <a:ext cx="9094451" cy="569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на вопрос "Как ты отреагируешь, если узнаешь, что твой близкий человек начал употреблять наркотики? "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- мальчиков и девочек соответственно, выбравших тот или иной вариант ответа,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0.89392</cdr:y>
    </cdr:from>
    <cdr:to>
      <cdr:x>0.98047</cdr:x>
      <cdr:y>0.99376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457825"/>
          <a:ext cx="8961927" cy="609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0.00546</cdr:x>
      <cdr:y>0.80384</cdr:y>
    </cdr:from>
    <cdr:to>
      <cdr:x>0.98474</cdr:x>
      <cdr:y>0.92655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671" y="4907859"/>
          <a:ext cx="9094451" cy="74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Ответы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ответов респондентов на ряд утверждений, касающихся употребления наркотиков (мифов).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доли обучающихся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- мальчиков и девочек соответственно, согласившихся с предъявленным утверждением,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0.01694</cdr:x>
      <cdr:y>0.93916</cdr:y>
    </cdr:from>
    <cdr:to>
      <cdr:x>0.98195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20" y="5734050"/>
          <a:ext cx="8961927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0.01366</cdr:x>
      <cdr:y>0.70401</cdr:y>
    </cdr:from>
    <cdr:to>
      <cdr:x>0.99491</cdr:x>
      <cdr:y>0.80695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7000" y="4298950"/>
          <a:ext cx="9121775" cy="6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 оценки понятия "Я", сделанные  мальчиками и девочками по шкалам семантического дифференциала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. </a:t>
          </a:r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оценки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шкалам мальчиков и девочек школ МР соответственно, </a:t>
          </a:r>
          <a:r>
            <a:rPr lang="ru-RU" sz="1100">
              <a:effectLst/>
              <a:latin typeface="+mn-lt"/>
              <a:ea typeface="+mn-ea"/>
              <a:cs typeface="+mn-cs"/>
            </a:rPr>
            <a:t>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0.01694</cdr:x>
      <cdr:y>0.86895</cdr:y>
    </cdr:from>
    <cdr:to>
      <cdr:x>0.98195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20" y="5305426"/>
          <a:ext cx="8961927" cy="800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0.01161</cdr:x>
      <cdr:y>0.68685</cdr:y>
    </cdr:from>
    <cdr:to>
      <cdr:x>0.97134</cdr:x>
      <cdr:y>0.78979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7821" y="4193568"/>
          <a:ext cx="8912892" cy="628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 значения интегральных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семантического дифференциала понятия "Я" для  мальчиков и девочек школ МР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. </a:t>
          </a:r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для  мальчиков и девочек , </a:t>
          </a:r>
          <a:r>
            <a:rPr lang="ru-RU" sz="1100">
              <a:effectLst/>
              <a:latin typeface="+mn-lt"/>
              <a:ea typeface="+mn-ea"/>
              <a:cs typeface="+mn-cs"/>
            </a:rPr>
            <a:t> синей и бежевой линиями - по области.</a:t>
          </a:r>
          <a:endParaRPr lang="ru-RU">
            <a:effectLst/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0.00513</cdr:x>
      <cdr:y>0.86583</cdr:y>
    </cdr:from>
    <cdr:to>
      <cdr:x>0.99179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5" y="5286376"/>
          <a:ext cx="9163050" cy="735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0.58537</cdr:x>
      <cdr:y>0.04765</cdr:y>
    </cdr:from>
    <cdr:to>
      <cdr:x>0.96882</cdr:x>
      <cdr:y>0.46389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441673" y="290996"/>
          <a:ext cx="3564540" cy="2541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fontAlgn="auto" latinLnBrk="0" hangingPunct="1"/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</a:t>
          </a:r>
          <a:r>
            <a:rPr lang="ru-RU" sz="1100" b="1">
              <a:effectLst/>
              <a:latin typeface="+mn-lt"/>
              <a:ea typeface="+mn-ea"/>
              <a:cs typeface="+mn-cs"/>
            </a:rPr>
            <a:t>обратные</a:t>
          </a:r>
          <a:r>
            <a:rPr lang="ru-RU" sz="1100">
              <a:effectLst/>
              <a:latin typeface="+mn-lt"/>
              <a:ea typeface="+mn-ea"/>
              <a:cs typeface="+mn-cs"/>
            </a:rPr>
            <a:t> значения интегрального показателя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"</a:t>
          </a:r>
          <a:r>
            <a:rPr lang="ru-RU" sz="1100">
              <a:effectLst/>
              <a:latin typeface="+mn-lt"/>
              <a:ea typeface="+mn-ea"/>
              <a:cs typeface="+mn-cs"/>
            </a:rPr>
            <a:t>Отношение" к понятию "Я" для мальчиков и девочек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школ МР с соответствующими значениями по области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aseline="0">
              <a:effectLst/>
              <a:latin typeface="+mn-lt"/>
              <a:ea typeface="+mn-ea"/>
              <a:cs typeface="+mn-cs"/>
            </a:rPr>
            <a:t>(чем ниже опускается стобец, тем  ЛУЧШЕ отношение к себе, чем выше - тем ХУЖЕ).</a:t>
          </a:r>
          <a:endParaRPr lang="ru-RU">
            <a:effectLst/>
          </a:endParaRPr>
        </a:p>
        <a:p xmlns:a="http://schemas.openxmlformats.org/drawingml/2006/main">
          <a:pPr eaLnBrk="1" fontAlgn="auto" latinLnBrk="0" hangingPunct="1"/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МР</a:t>
          </a:r>
          <a:r>
            <a:rPr lang="ru-RU" sz="1100">
              <a:effectLst/>
              <a:latin typeface="+mn-lt"/>
              <a:ea typeface="+mn-ea"/>
              <a:cs typeface="+mn-cs"/>
            </a:rPr>
            <a:t>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синим ромбом - для мальчиков по области,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бежевым кружком - для девочек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0.74627</cdr:x>
      <cdr:y>0.0208</cdr:y>
    </cdr:from>
    <cdr:to>
      <cdr:x>1</cdr:x>
      <cdr:y>0.67807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930516" y="126995"/>
          <a:ext cx="2356359" cy="4012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На диаграмме представлены значения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факторов  риска начала  употребления ПАВ.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Красными столбцами представлены значения по МР в текущем замере (202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год), оранжевой линией - по области.</a:t>
          </a: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Данные 2017, 2018, 2019</a:t>
          </a:r>
          <a:r>
            <a:rPr lang="en-US" sz="1100">
              <a:effectLst/>
              <a:latin typeface="+mn-lt"/>
              <a:ea typeface="+mn-ea"/>
              <a:cs typeface="+mn-cs"/>
            </a:rPr>
            <a:t>,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 2020</a:t>
          </a:r>
          <a:r>
            <a:rPr lang="ru-RU" sz="110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>
              <a:effectLst/>
              <a:latin typeface="+mn-lt"/>
              <a:ea typeface="+mn-ea"/>
              <a:cs typeface="+mn-cs"/>
            </a:rPr>
            <a:t>1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годов представлены левыми столбцами со штриховкой  (для сравнения).</a:t>
          </a:r>
        </a:p>
      </cdr:txBody>
    </cdr:sp>
  </cdr:relSizeAnchor>
  <cdr:relSizeAnchor xmlns:cdr="http://schemas.openxmlformats.org/drawingml/2006/chartDrawing">
    <cdr:from>
      <cdr:x>0.01058</cdr:x>
      <cdr:y>0.9441</cdr:y>
    </cdr:from>
    <cdr:to>
      <cdr:x>0.98904</cdr:x>
      <cdr:y>0.98779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98425" y="5737225"/>
          <a:ext cx="9105475" cy="2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E63556CE-B8DC-44E6-A5DA-9B441741FC31}" type="TxLink">
            <a:rPr lang="ru-RU" sz="1100" b="1" i="1" u="none" strike="noStrike">
              <a:solidFill>
                <a:sysClr val="windowText" lastClr="000000"/>
              </a:solidFill>
              <a:latin typeface="+mn-lt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0.05165</cdr:x>
      <cdr:y>0.83083</cdr:y>
    </cdr:from>
    <cdr:to>
      <cdr:x>0.82012</cdr:x>
      <cdr:y>0.87176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0391" y="5044109"/>
          <a:ext cx="7147892" cy="248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Динамика</a:t>
          </a:r>
          <a:r>
            <a:rPr lang="en-US" sz="1100" baseline="0"/>
            <a:t> факторов </a:t>
          </a:r>
          <a:r>
            <a:rPr lang="ru-RU" sz="1100"/>
            <a:t>риска вовлечения подростков в наркопотребление</a:t>
          </a: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0.01546</cdr:x>
      <cdr:y>0.88456</cdr:y>
    </cdr:from>
    <cdr:to>
      <cdr:x>0.98047</cdr:x>
      <cdr:y>0.98637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75" y="5400676"/>
          <a:ext cx="8961927" cy="621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fld id="{9CC1B114-EFB0-4663-94AE-0EAD594FEEB8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Брейтовский</a:t>
          </a:fld>
          <a:endParaRPr lang="ru-RU" sz="1100"/>
        </a:p>
      </cdr:txBody>
    </cdr:sp>
  </cdr:relSizeAnchor>
  <cdr:relSizeAnchor xmlns:cdr="http://schemas.openxmlformats.org/drawingml/2006/chartDrawing">
    <cdr:from>
      <cdr:x>0.58847</cdr:x>
      <cdr:y>0.04264</cdr:y>
    </cdr:from>
    <cdr:to>
      <cdr:x>0.97192</cdr:x>
      <cdr:y>0.45887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70525" y="260350"/>
          <a:ext cx="3564540" cy="2541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Здесь можно оценить степень превышения силы НАРКОТИКА над силой Я </a:t>
          </a:r>
          <a:r>
            <a:rPr lang="ru-RU" sz="1100">
              <a:effectLst/>
              <a:latin typeface="+mn-lt"/>
              <a:ea typeface="+mn-ea"/>
              <a:cs typeface="+mn-cs"/>
            </a:rPr>
            <a:t>для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девочек и мальчиков.</a:t>
          </a:r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Синими и красными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</a:t>
          </a:r>
          <a:r>
            <a:rPr lang="ru-RU" sz="1100">
              <a:effectLst/>
              <a:latin typeface="+mn-lt"/>
              <a:ea typeface="+mn-ea"/>
              <a:cs typeface="+mn-cs"/>
            </a:rPr>
            <a:t>столбцами представлены значения по школам МР для мальчиков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девочек соответственно</a:t>
          </a:r>
          <a:r>
            <a:rPr lang="ru-RU" sz="1100">
              <a:effectLst/>
              <a:latin typeface="+mn-lt"/>
              <a:ea typeface="+mn-ea"/>
              <a:cs typeface="+mn-cs"/>
            </a:rPr>
            <a:t>, синим ромбом - для мальчиков по области,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бежевым кружком - для девочек </a:t>
          </a:r>
          <a:r>
            <a:rPr lang="ru-RU" sz="1100">
              <a:effectLst/>
              <a:latin typeface="+mn-lt"/>
              <a:ea typeface="+mn-ea"/>
              <a:cs typeface="+mn-cs"/>
            </a:rPr>
            <a:t>по области.</a:t>
          </a:r>
          <a:endParaRPr lang="ru-RU">
            <a:effectLst/>
          </a:endParaRPr>
        </a:p>
        <a:p xmlns:a="http://schemas.openxmlformats.org/drawingml/2006/main">
          <a:endParaRPr lang="ru-RU" sz="1100"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0.75457</cdr:x>
      <cdr:y>0.04112</cdr:y>
    </cdr:from>
    <cdr:to>
      <cdr:x>1</cdr:x>
      <cdr:y>0.86336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4562" y="251092"/>
          <a:ext cx="2281543" cy="5020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На диаграмме представлены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расхождения между </a:t>
          </a:r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значениями факторов риска наркотизации  в 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МР и ЯО.</a:t>
          </a: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Вычитание производится из значений МР</a:t>
          </a:r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endParaRPr lang="ru-RU" sz="1000" baseline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0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Таким образом, если столбец смотрит вверх - значение по шкале в школах МР выше, чем в ЯО, а если столбец смотрит вниз - ниже, чем в ЯО.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baseline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ru-RU" sz="10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0.33543</cdr:x>
      <cdr:y>0.93626</cdr:y>
    </cdr:from>
    <cdr:to>
      <cdr:x>0.97748</cdr:x>
      <cdr:y>0.99086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1506" y="5689600"/>
          <a:ext cx="5974869" cy="331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fld id="{A64B7B5F-AD84-49AA-8BEE-8D712AF8C4B9}" type="TxLink">
            <a:rPr lang="ru-RU" sz="1100" b="1" i="0" u="none" strike="noStrike">
              <a:solidFill>
                <a:sysClr val="windowText" lastClr="000000"/>
              </a:solidFill>
              <a:latin typeface="Arial"/>
              <a:cs typeface="Arial"/>
            </a:rPr>
            <a:pPr algn="r"/>
            <a:t>Брейтовский</a:t>
          </a:fld>
          <a:endParaRPr lang="ru-RU" sz="1100" b="1" i="1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1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6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7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9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9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9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5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6DF2-6A34-47B4-BBA1-3EF75FF4F1B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0F8F-6507-4A87-907B-A853D553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6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905000"/>
            <a:ext cx="762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социально-психологического тестирования обучающихся ОО, направленного на оценку рискогенности условий, формирующих зависимое поведение у обучающихся (2021 год, осень): Брейтовский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5080000"/>
            <a:ext cx="762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05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5706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8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781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92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195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43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375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755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695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95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109116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01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001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367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934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182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627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751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506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71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1770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908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6440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016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5959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3395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88097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988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3418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716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631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320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41901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491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31111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488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92719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707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4016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045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3940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1558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223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537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953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2943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302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452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849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43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957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7210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131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655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1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076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167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182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666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521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48826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852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97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413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1240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357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0260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7077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317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4774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8864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652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6670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004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034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35249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4453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557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2618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96120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692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071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1164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012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07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7505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586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582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02603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217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81518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9529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5069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878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0498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562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0249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103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54765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019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011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8389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7893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59188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236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43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9958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9125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49719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4917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552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4248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3213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1533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4467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954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569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82537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604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39934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8252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1640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544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3730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89446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8165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3337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65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62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17384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648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2413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960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6836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138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3815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161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329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0556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670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8899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9421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0988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334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7398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3218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6987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6823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06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039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0931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0073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3707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237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60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55115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131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4694</Words>
  <Application>Microsoft Office PowerPoint</Application>
  <PresentationFormat>Широкоэкранный</PresentationFormat>
  <Paragraphs>532</Paragraphs>
  <Slides>81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Швецова_СВ</cp:lastModifiedBy>
  <cp:revision>2</cp:revision>
  <dcterms:created xsi:type="dcterms:W3CDTF">2022-01-26T08:05:57Z</dcterms:created>
  <dcterms:modified xsi:type="dcterms:W3CDTF">2022-01-26T08:06:08Z</dcterms:modified>
</cp:coreProperties>
</file>