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210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r>
              <a:rPr lang="ru-RU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Тундра</a:t>
            </a:r>
            <a:endParaRPr lang="ru-RU" sz="9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7048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tonythomasphotography.com/photos/2011/09/95a-Arctic-Tundra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8233807" cy="57149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1737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avatars.mds.yandex.net/get-pdb/34158/4b0bfbba-e1e2-4904-9f44-fee3d46f1fc6/s1200?webp=false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0728"/>
            <a:ext cx="8680906" cy="49380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446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0085119"/>
              </p:ext>
            </p:extLst>
          </p:nvPr>
        </p:nvGraphicFramePr>
        <p:xfrm>
          <a:off x="1115616" y="476672"/>
          <a:ext cx="7344812" cy="5616624"/>
        </p:xfrm>
        <a:graphic>
          <a:graphicData uri="http://schemas.openxmlformats.org/drawingml/2006/table">
            <a:tbl>
              <a:tblPr firstRow="1" firstCol="1" bandRow="1"/>
              <a:tblGrid>
                <a:gridCol w="796256"/>
                <a:gridCol w="823655"/>
                <a:gridCol w="823655"/>
                <a:gridCol w="824486"/>
                <a:gridCol w="823655"/>
                <a:gridCol w="782140"/>
                <a:gridCol w="823655"/>
                <a:gridCol w="823655"/>
                <a:gridCol w="823655"/>
              </a:tblGrid>
              <a:tr h="9361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aseline="-25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ru-RU" sz="3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к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у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с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т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р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к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61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aseline="-2500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ru-RU" sz="360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б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р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у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с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к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61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aseline="-25000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ru-RU" sz="3600">
                          <a:effectLst/>
                          <a:latin typeface="Calibri"/>
                          <a:ea typeface="Calibri"/>
                          <a:cs typeface="Times New Roman"/>
                        </a:rPr>
                        <a:t>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Calibri"/>
                          <a:ea typeface="Calibri"/>
                          <a:cs typeface="Times New Roman"/>
                        </a:rPr>
                        <a:t>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Calibri"/>
                          <a:ea typeface="Calibri"/>
                          <a:cs typeface="Times New Roman"/>
                        </a:rPr>
                        <a:t>е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Calibri"/>
                          <a:ea typeface="Calibri"/>
                          <a:cs typeface="Times New Roman"/>
                        </a:rPr>
                        <a:t>н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Calibri"/>
                          <a:ea typeface="Calibri"/>
                          <a:cs typeface="Times New Roman"/>
                        </a:rPr>
                        <a:t>ь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9361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aseline="-25000">
                          <a:effectLst/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r>
                        <a:rPr lang="ru-RU" sz="3600">
                          <a:effectLst/>
                          <a:latin typeface="Calibri"/>
                          <a:ea typeface="Calibri"/>
                          <a:cs typeface="Times New Roman"/>
                        </a:rPr>
                        <a:t>с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Calibri"/>
                          <a:ea typeface="Calibri"/>
                          <a:cs typeface="Times New Roman"/>
                        </a:rPr>
                        <a:t>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Calibri"/>
                          <a:ea typeface="Calibri"/>
                          <a:cs typeface="Times New Roman"/>
                        </a:rPr>
                        <a:t>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Calibri"/>
                          <a:ea typeface="Calibri"/>
                          <a:cs typeface="Times New Roman"/>
                        </a:rPr>
                        <a:t>д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Calibri"/>
                          <a:ea typeface="Calibri"/>
                          <a:cs typeface="Times New Roman"/>
                        </a:rPr>
                        <a:t>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361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aseline="-25000">
                          <a:effectLst/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r>
                        <a:rPr lang="ru-RU" sz="3600">
                          <a:effectLst/>
                          <a:latin typeface="Calibri"/>
                          <a:ea typeface="Calibri"/>
                          <a:cs typeface="Times New Roman"/>
                        </a:rPr>
                        <a:t>г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Calibri"/>
                          <a:ea typeface="Calibri"/>
                          <a:cs typeface="Times New Roman"/>
                        </a:rPr>
                        <a:t>р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Calibri"/>
                          <a:ea typeface="Calibri"/>
                          <a:cs typeface="Times New Roman"/>
                        </a:rPr>
                        <a:t>ы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Calibri"/>
                          <a:ea typeface="Calibri"/>
                          <a:cs typeface="Times New Roman"/>
                        </a:rPr>
                        <a:t>з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Calibri"/>
                          <a:ea typeface="Calibri"/>
                          <a:cs typeface="Times New Roman"/>
                        </a:rPr>
                        <a:t>у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Calibri"/>
                          <a:ea typeface="Calibri"/>
                          <a:cs typeface="Times New Roman"/>
                        </a:rPr>
                        <a:t>н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361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aseline="-25000">
                          <a:effectLst/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r>
                        <a:rPr lang="ru-RU" sz="3600">
                          <a:effectLst/>
                          <a:latin typeface="Calibri"/>
                          <a:ea typeface="Calibri"/>
                          <a:cs typeface="Times New Roman"/>
                        </a:rPr>
                        <a:t>с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Calibri"/>
                          <a:ea typeface="Calibri"/>
                          <a:cs typeface="Times New Roman"/>
                        </a:rPr>
                        <a:t>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Calibri"/>
                          <a:ea typeface="Calibri"/>
                          <a:cs typeface="Times New Roman"/>
                        </a:rPr>
                        <a:t>б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Calibri"/>
                          <a:ea typeface="Calibri"/>
                          <a:cs typeface="Times New Roman"/>
                        </a:rPr>
                        <a:t>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Calibri"/>
                          <a:ea typeface="Calibri"/>
                          <a:cs typeface="Times New Roman"/>
                        </a:rPr>
                        <a:t>к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Calibri"/>
                          <a:ea typeface="Calibri"/>
                          <a:cs typeface="Times New Roman"/>
                        </a:rPr>
                        <a:t>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231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1029843"/>
              </p:ext>
            </p:extLst>
          </p:nvPr>
        </p:nvGraphicFramePr>
        <p:xfrm>
          <a:off x="1259634" y="1484781"/>
          <a:ext cx="6351159" cy="4201104"/>
        </p:xfrm>
        <a:graphic>
          <a:graphicData uri="http://schemas.openxmlformats.org/drawingml/2006/table">
            <a:tbl>
              <a:tblPr firstRow="1" firstCol="1" bandRow="1"/>
              <a:tblGrid>
                <a:gridCol w="624432"/>
                <a:gridCol w="634386"/>
                <a:gridCol w="635713"/>
                <a:gridCol w="641022"/>
                <a:gridCol w="641022"/>
                <a:gridCol w="641022"/>
                <a:gridCol w="635713"/>
                <a:gridCol w="635713"/>
                <a:gridCol w="635713"/>
                <a:gridCol w="626423"/>
              </a:tblGrid>
              <a:tr h="5251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  <a:latin typeface="Arial Black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baseline="-25000">
                          <a:effectLst/>
                          <a:latin typeface="Arial Black"/>
                          <a:ea typeface="Calibri"/>
                          <a:cs typeface="Times New Roman"/>
                        </a:rPr>
                        <a:t>1 </a:t>
                      </a:r>
                      <a:r>
                        <a:rPr lang="ru-RU" sz="2600">
                          <a:effectLst/>
                          <a:latin typeface="Arial Black"/>
                          <a:ea typeface="Calibri"/>
                          <a:cs typeface="Times New Roman"/>
                        </a:rPr>
                        <a:t>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  <a:latin typeface="Arial Black"/>
                          <a:ea typeface="Calibri"/>
                          <a:cs typeface="Times New Roman"/>
                        </a:rPr>
                        <a:t>е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  <a:latin typeface="Arial Black"/>
                          <a:ea typeface="Calibri"/>
                          <a:cs typeface="Times New Roman"/>
                        </a:rPr>
                        <a:t>м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  <a:latin typeface="Arial Black"/>
                          <a:ea typeface="Calibri"/>
                          <a:cs typeface="Times New Roman"/>
                        </a:rPr>
                        <a:t>м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  <a:latin typeface="Arial Black"/>
                          <a:ea typeface="Calibri"/>
                          <a:cs typeface="Times New Roman"/>
                        </a:rPr>
                        <a:t>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  <a:latin typeface="Arial Black"/>
                          <a:ea typeface="Calibri"/>
                          <a:cs typeface="Times New Roman"/>
                        </a:rPr>
                        <a:t>н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  <a:latin typeface="Arial Black"/>
                          <a:ea typeface="Calibri"/>
                          <a:cs typeface="Times New Roman"/>
                        </a:rPr>
                        <a:t>г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  <a:latin typeface="Arial Black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  <a:latin typeface="Arial Black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251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  <a:latin typeface="Arial Black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baseline="-25000">
                          <a:effectLst/>
                          <a:latin typeface="Arial Black"/>
                          <a:ea typeface="Calibri"/>
                          <a:cs typeface="Times New Roman"/>
                        </a:rPr>
                        <a:t>2 </a:t>
                      </a:r>
                      <a:r>
                        <a:rPr lang="ru-RU" sz="2600">
                          <a:effectLst/>
                          <a:latin typeface="Arial Black"/>
                          <a:ea typeface="Calibri"/>
                          <a:cs typeface="Times New Roman"/>
                        </a:rPr>
                        <a:t>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  <a:latin typeface="Arial Black"/>
                          <a:ea typeface="Calibri"/>
                          <a:cs typeface="Times New Roman"/>
                        </a:rPr>
                        <a:t>г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  <a:latin typeface="Arial Black"/>
                          <a:ea typeface="Calibri"/>
                          <a:cs typeface="Times New Roman"/>
                        </a:rPr>
                        <a:t>е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  <a:latin typeface="Arial Black"/>
                          <a:ea typeface="Calibri"/>
                          <a:cs typeface="Times New Roman"/>
                        </a:rPr>
                        <a:t>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  <a:latin typeface="Arial Black"/>
                          <a:ea typeface="Calibri"/>
                          <a:cs typeface="Times New Roman"/>
                        </a:rPr>
                        <a:t>ь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  <a:latin typeface="Arial Black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  <a:latin typeface="Arial Black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  <a:latin typeface="Arial Black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  <a:latin typeface="Arial Black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251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  <a:latin typeface="Arial Black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  <a:latin typeface="Arial Black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  <a:latin typeface="Arial Black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baseline="-25000">
                          <a:effectLst/>
                          <a:latin typeface="Arial Black"/>
                          <a:ea typeface="Calibri"/>
                          <a:cs typeface="Times New Roman"/>
                        </a:rPr>
                        <a:t>3 </a:t>
                      </a:r>
                      <a:r>
                        <a:rPr lang="ru-RU" sz="2600">
                          <a:effectLst/>
                          <a:latin typeface="Arial Black"/>
                          <a:ea typeface="Calibri"/>
                          <a:cs typeface="Times New Roman"/>
                        </a:rPr>
                        <a:t>р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  <a:latin typeface="Arial Black"/>
                          <a:ea typeface="Calibri"/>
                          <a:cs typeface="Times New Roman"/>
                        </a:rPr>
                        <a:t>е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  <a:latin typeface="Arial Black"/>
                          <a:ea typeface="Calibri"/>
                          <a:cs typeface="Times New Roman"/>
                        </a:rPr>
                        <a:t>з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  <a:latin typeface="Arial Black"/>
                          <a:ea typeface="Calibri"/>
                          <a:cs typeface="Times New Roman"/>
                        </a:rPr>
                        <a:t>ь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  <a:latin typeface="Arial Black"/>
                          <a:ea typeface="Calibri"/>
                          <a:cs typeface="Times New Roman"/>
                        </a:rPr>
                        <a:t>б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  <a:latin typeface="Arial Black"/>
                          <a:ea typeface="Calibri"/>
                          <a:cs typeface="Times New Roman"/>
                        </a:rPr>
                        <a:t>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  <a:latin typeface="Arial Black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251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  <a:latin typeface="Arial Black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  <a:latin typeface="Arial Black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  <a:latin typeface="Arial Black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baseline="-25000">
                          <a:effectLst/>
                          <a:latin typeface="Arial Black"/>
                          <a:ea typeface="Calibri"/>
                          <a:cs typeface="Times New Roman"/>
                        </a:rPr>
                        <a:t>4 </a:t>
                      </a:r>
                      <a:r>
                        <a:rPr lang="ru-RU" sz="2600">
                          <a:effectLst/>
                          <a:latin typeface="Arial Black"/>
                          <a:ea typeface="Calibri"/>
                          <a:cs typeface="Times New Roman"/>
                        </a:rPr>
                        <a:t>з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  <a:latin typeface="Arial Black"/>
                          <a:ea typeface="Calibri"/>
                          <a:cs typeface="Times New Roman"/>
                        </a:rPr>
                        <a:t>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  <a:latin typeface="Arial Black"/>
                          <a:ea typeface="Calibri"/>
                          <a:cs typeface="Times New Roman"/>
                        </a:rPr>
                        <a:t>м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  <a:latin typeface="Arial Black"/>
                          <a:ea typeface="Calibri"/>
                          <a:cs typeface="Times New Roman"/>
                        </a:rPr>
                        <a:t>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  <a:latin typeface="Arial Black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  <a:latin typeface="Arial Black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  <a:latin typeface="Arial Black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51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  <a:latin typeface="Arial Black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  <a:latin typeface="Arial Black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baseline="-25000">
                          <a:effectLst/>
                          <a:latin typeface="Arial Black"/>
                          <a:ea typeface="Calibri"/>
                          <a:cs typeface="Times New Roman"/>
                        </a:rPr>
                        <a:t>5 </a:t>
                      </a:r>
                      <a:r>
                        <a:rPr lang="ru-RU" sz="2600">
                          <a:effectLst/>
                          <a:latin typeface="Arial Black"/>
                          <a:ea typeface="Calibri"/>
                          <a:cs typeface="Times New Roman"/>
                        </a:rPr>
                        <a:t>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  <a:latin typeface="Arial Black"/>
                          <a:ea typeface="Calibri"/>
                          <a:cs typeface="Times New Roman"/>
                        </a:rPr>
                        <a:t>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  <a:latin typeface="Arial Black"/>
                          <a:ea typeface="Calibri"/>
                          <a:cs typeface="Times New Roman"/>
                        </a:rPr>
                        <a:t>е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  <a:latin typeface="Arial Black"/>
                          <a:ea typeface="Calibri"/>
                          <a:cs typeface="Times New Roman"/>
                        </a:rPr>
                        <a:t>н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  <a:latin typeface="Arial Black"/>
                          <a:ea typeface="Calibri"/>
                          <a:cs typeface="Times New Roman"/>
                        </a:rPr>
                        <a:t>е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  <a:latin typeface="Arial Black"/>
                          <a:ea typeface="Calibri"/>
                          <a:cs typeface="Times New Roman"/>
                        </a:rPr>
                        <a:t>в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  <a:latin typeface="Arial Black"/>
                          <a:ea typeface="Calibri"/>
                          <a:cs typeface="Times New Roman"/>
                        </a:rPr>
                        <a:t>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  <a:latin typeface="Arial Black"/>
                          <a:ea typeface="Calibri"/>
                          <a:cs typeface="Times New Roman"/>
                        </a:rPr>
                        <a:t>д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51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  <a:latin typeface="Arial Black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  <a:latin typeface="Arial Black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baseline="-25000">
                          <a:effectLst/>
                          <a:latin typeface="Arial Black"/>
                          <a:ea typeface="Calibri"/>
                          <a:cs typeface="Times New Roman"/>
                        </a:rPr>
                        <a:t>6 </a:t>
                      </a:r>
                      <a:r>
                        <a:rPr lang="ru-RU" sz="2600">
                          <a:effectLst/>
                          <a:latin typeface="Arial Black"/>
                          <a:ea typeface="Calibri"/>
                          <a:cs typeface="Times New Roman"/>
                        </a:rPr>
                        <a:t>к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  <a:latin typeface="Arial Black"/>
                          <a:ea typeface="Calibri"/>
                          <a:cs typeface="Times New Roman"/>
                        </a:rPr>
                        <a:t>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  <a:latin typeface="Arial Black"/>
                          <a:ea typeface="Calibri"/>
                          <a:cs typeface="Times New Roman"/>
                        </a:rPr>
                        <a:t>м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  <a:latin typeface="Arial Black"/>
                          <a:ea typeface="Calibri"/>
                          <a:cs typeface="Times New Roman"/>
                        </a:rPr>
                        <a:t>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  <a:latin typeface="Arial Black"/>
                          <a:ea typeface="Calibri"/>
                          <a:cs typeface="Times New Roman"/>
                        </a:rPr>
                        <a:t>р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  <a:latin typeface="Arial Black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  <a:latin typeface="Arial Black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  <a:latin typeface="Arial Black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251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baseline="-25000">
                          <a:effectLst/>
                          <a:latin typeface="Arial Black"/>
                          <a:ea typeface="Calibri"/>
                          <a:cs typeface="Times New Roman"/>
                        </a:rPr>
                        <a:t>7 </a:t>
                      </a:r>
                      <a:r>
                        <a:rPr lang="ru-RU" sz="2600">
                          <a:effectLst/>
                          <a:latin typeface="Arial Black"/>
                          <a:ea typeface="Calibri"/>
                          <a:cs typeface="Times New Roman"/>
                        </a:rPr>
                        <a:t>н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  <a:latin typeface="Arial Black"/>
                          <a:ea typeface="Calibri"/>
                          <a:cs typeface="Times New Roman"/>
                        </a:rPr>
                        <a:t>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  <a:latin typeface="Arial Black"/>
                          <a:ea typeface="Calibri"/>
                          <a:cs typeface="Times New Roman"/>
                        </a:rPr>
                        <a:t>р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  <a:latin typeface="Arial Black"/>
                          <a:ea typeface="Calibri"/>
                          <a:cs typeface="Times New Roman"/>
                        </a:rPr>
                        <a:t>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  <a:latin typeface="Arial Black"/>
                          <a:ea typeface="Calibri"/>
                          <a:cs typeface="Times New Roman"/>
                        </a:rPr>
                        <a:t>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  <a:latin typeface="Arial Black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  <a:latin typeface="Arial Black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  <a:latin typeface="Arial Black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  <a:latin typeface="Arial Black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  <a:latin typeface="Arial Black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251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  <a:latin typeface="Arial Black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baseline="-25000">
                          <a:effectLst/>
                          <a:latin typeface="Arial Black"/>
                          <a:ea typeface="Calibri"/>
                          <a:cs typeface="Times New Roman"/>
                        </a:rPr>
                        <a:t>8 </a:t>
                      </a:r>
                      <a:r>
                        <a:rPr lang="ru-RU" sz="2600">
                          <a:effectLst/>
                          <a:latin typeface="Arial Black"/>
                          <a:ea typeface="Calibri"/>
                          <a:cs typeface="Times New Roman"/>
                        </a:rPr>
                        <a:t>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  <a:latin typeface="Arial Black"/>
                          <a:ea typeface="Calibri"/>
                          <a:cs typeface="Times New Roman"/>
                        </a:rPr>
                        <a:t>р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  <a:latin typeface="Arial Black"/>
                          <a:ea typeface="Calibri"/>
                          <a:cs typeface="Times New Roman"/>
                        </a:rPr>
                        <a:t>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  <a:latin typeface="Arial Black"/>
                          <a:ea typeface="Calibri"/>
                          <a:cs typeface="Times New Roman"/>
                        </a:rPr>
                        <a:t>н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  <a:latin typeface="Arial Black"/>
                          <a:ea typeface="Calibri"/>
                          <a:cs typeface="Times New Roman"/>
                        </a:rPr>
                        <a:t>г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  <a:latin typeface="Arial Black"/>
                          <a:ea typeface="Calibri"/>
                          <a:cs typeface="Times New Roman"/>
                        </a:rPr>
                        <a:t>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  <a:latin typeface="Arial Black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  <a:latin typeface="Arial Black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  <a:latin typeface="Arial Black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259632" y="464676"/>
            <a:ext cx="6480720" cy="4308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Кроссворд «Тундра»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86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99</Words>
  <Application>Microsoft Office PowerPoint</Application>
  <PresentationFormat>Экран (4:3)</PresentationFormat>
  <Paragraphs>136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Тундра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Тундра</dc:title>
  <dc:creator>Учитель</dc:creator>
  <cp:lastModifiedBy>ОБЖ</cp:lastModifiedBy>
  <cp:revision>1</cp:revision>
  <dcterms:created xsi:type="dcterms:W3CDTF">2019-02-08T06:51:20Z</dcterms:created>
  <dcterms:modified xsi:type="dcterms:W3CDTF">2019-02-08T06:58:46Z</dcterms:modified>
</cp:coreProperties>
</file>