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200196"/>
          </a:xfrm>
        </p:spPr>
        <p:txBody>
          <a:bodyPr/>
          <a:lstStyle/>
          <a:p>
            <a:r>
              <a:rPr lang="ru-RU" sz="6000" dirty="0" smtClean="0"/>
              <a:t>Тундра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D:\F5XVBTTyow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глу - жилище Эскимосов из снег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reeguides.me/wp-content/uploads/2016/07/111-1024x6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agspace.ru/uploads/2011/01/10/auto_10-5725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foto.chukotken.ru/data/media/38/sobaki11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197951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Ca8PhXGWEAAJre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4270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F5XVBTTyow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00372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ya-zemlyak.ru/images/photoarhiv/%D0%9F%D1%80%D0%BE%D0%BC%D1%8B%D1%81%D0%BB%D1%8B/%D0%A7%D1%83%D0%BA%D0%A1%D0%BE%D0%B2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501122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9877" b="8613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Тундра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Севера</dc:title>
  <cp:lastModifiedBy>Библиотека</cp:lastModifiedBy>
  <cp:revision>7</cp:revision>
  <dcterms:modified xsi:type="dcterms:W3CDTF">2019-02-19T12:28:22Z</dcterms:modified>
</cp:coreProperties>
</file>