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30C"/>
    <a:srgbClr val="CB4A3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8T15:47:35.705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8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9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7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6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9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1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0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4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6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2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1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09E54-C7DC-4797-8AED-46F6B091B16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91CF-C8DA-4DD3-BE0E-91D7A921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1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45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93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817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08" y="1690688"/>
            <a:ext cx="8023774" cy="36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3504" y="76199"/>
            <a:ext cx="5971309" cy="6705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Внимание</a:t>
            </a: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! Внимание!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Здравствуйте, </a:t>
            </a: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Земляне!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Над планетой вашей пролетали,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Много интересного видали;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И у нас когда-то на планете,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Было красиво, 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поверьте </a:t>
            </a: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дети!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Но мы обидели 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природу-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Отравили воздух, 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воду,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Погибли птицы и 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цветы,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И нет теперь у нас красоты.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Мы вас просим 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дети</a:t>
            </a: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: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Помогите!!!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Краски все вы нам </a:t>
            </a: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верните!!!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5" y="2659373"/>
            <a:ext cx="2970069" cy="445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52" y="-170902"/>
            <a:ext cx="2643177" cy="3964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287" y="2932649"/>
            <a:ext cx="2787885" cy="41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5" name="Овальная выноска 4"/>
          <p:cNvSpPr/>
          <p:nvPr/>
        </p:nvSpPr>
        <p:spPr>
          <a:xfrm flipH="1">
            <a:off x="3044283" y="173182"/>
            <a:ext cx="5197144" cy="275012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873" y="457200"/>
            <a:ext cx="4281054" cy="246610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4430C"/>
                </a:solidFill>
                <a:latin typeface="Arial Black" panose="020B0A04020102020204" pitchFamily="34" charset="0"/>
              </a:rPr>
              <a:t>СПАСИБО, </a:t>
            </a:r>
            <a:br>
              <a:rPr lang="ru-RU" sz="5400" dirty="0" smtClean="0">
                <a:solidFill>
                  <a:srgbClr val="F4430C"/>
                </a:solidFill>
                <a:latin typeface="Arial Black" panose="020B0A04020102020204" pitchFamily="34" charset="0"/>
              </a:rPr>
            </a:br>
            <a:r>
              <a:rPr lang="ru-RU" sz="5400" dirty="0" smtClean="0">
                <a:solidFill>
                  <a:srgbClr val="F4430C"/>
                </a:solidFill>
                <a:latin typeface="Arial Black" panose="020B0A04020102020204" pitchFamily="34" charset="0"/>
              </a:rPr>
              <a:t>РЕБЯТА!</a:t>
            </a:r>
            <a:endParaRPr lang="ru-RU" sz="5400" dirty="0">
              <a:solidFill>
                <a:srgbClr val="F4430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44" y="2208366"/>
            <a:ext cx="2940880" cy="44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Внимание! Внимание! Здравствуйте, Земляне! Над планетой вашей пролетали, Много интересного видали; И у нас когда-то на планете, Было красиво,  поверьте дети! Но мы обидели природу- Отравили воздух, воду, Погибли птицы и цветы, И нет теперь у нас красоты. Мы вас просим дети:  - Помогите!!! Краски все вы нам верните!!!</vt:lpstr>
      <vt:lpstr>СПАСИБО,  РЕБЯТА!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2021-04-28T11:25:02Z</dcterms:created>
  <dcterms:modified xsi:type="dcterms:W3CDTF">2022-06-14T12:59:42Z</dcterms:modified>
</cp:coreProperties>
</file>