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4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8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2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8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CC0D8F-1896-41A6-A746-ACA8DC7B93F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613A68-FCE6-49D9-9FCE-10CC775EE4E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915" y="1595735"/>
            <a:ext cx="102803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Урок русского языка</a:t>
            </a:r>
            <a:endParaRPr lang="ru-RU" sz="6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441" y="2967335"/>
            <a:ext cx="6837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«Из истории слов»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20594"/>
              </p:ext>
            </p:extLst>
          </p:nvPr>
        </p:nvGraphicFramePr>
        <p:xfrm>
          <a:off x="560388" y="1295400"/>
          <a:ext cx="10996612" cy="48640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64712"/>
                <a:gridCol w="1231900"/>
              </a:tblGrid>
              <a:tr h="469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Утверждения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 такс была выведена специально для ловли барсуков.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Длинное тело и короткие лапы не позволяют залезать собакам в норы.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«такса» буквально переводится как «барсук».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8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«барсук» в немецком языке имеет звучание, близкое к слову «такса»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8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 такс и барсук никак не связаны, это всего лишь совпадение звуков в немецком языке.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10483" y="0"/>
            <a:ext cx="7875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Верите ли вы, что…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090" y="2044700"/>
            <a:ext cx="776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Спасибо </a:t>
            </a:r>
            <a:r>
              <a:rPr lang="ru-RU" sz="5400" b="1" cap="none" spc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за работу!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5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aximba.ru/3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260"/>
            <a:ext cx="5457825" cy="37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s/dachshund/dachshund_PNG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8" y="2743200"/>
            <a:ext cx="4936482" cy="39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4776" y="300335"/>
            <a:ext cx="6160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Что общего?</a:t>
            </a:r>
            <a:endParaRPr lang="ru-RU" sz="6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1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" y="1137713"/>
            <a:ext cx="4624185" cy="51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8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1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46" y="923329"/>
            <a:ext cx="4153154" cy="53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88954"/>
              </p:ext>
            </p:extLst>
          </p:nvPr>
        </p:nvGraphicFramePr>
        <p:xfrm>
          <a:off x="717550" y="877951"/>
          <a:ext cx="10648950" cy="58784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23658"/>
                <a:gridCol w="5325292"/>
              </a:tblGrid>
              <a:tr h="367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«Толстые» вопросы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«Тонкие» вопросы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1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Дайте объяснение, почему тис так ценили в Англии?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Попробуйте рассказать, как могли англичане выполнять указ короля о высадке тиса.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Предположите, какое наказание могло ждать человека, срубавшего тис.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Подумайте, почему указом короля было велено другим странам «привезти четыре тисовые заготовки для лука на каждую тонну любого другого груза»?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Что было бы, если страны отказались платить такой налог?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Что было главным оружием средневековых воинов-лучников?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Из чего его изготавливали?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Чем англичане брали налог во времена Средневековья?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Как стали называть в Англии налоги?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Верно ли, что за вырубку тиса предполагалось строжайшее наказание?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1746" y="0"/>
            <a:ext cx="10793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Толстые и тонкие вопросы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4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2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" y="1285460"/>
            <a:ext cx="4462952" cy="49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2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20934"/>
          <a:stretch/>
        </p:blipFill>
        <p:spPr>
          <a:xfrm>
            <a:off x="2125857" y="1739900"/>
            <a:ext cx="804602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3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28" b="21818"/>
          <a:stretch/>
        </p:blipFill>
        <p:spPr>
          <a:xfrm>
            <a:off x="495300" y="1435100"/>
            <a:ext cx="4419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774699"/>
            <a:ext cx="4927600" cy="5256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9866" y="0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Подсказка 3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13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237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Comic Sans MS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</cp:revision>
  <dcterms:created xsi:type="dcterms:W3CDTF">2020-09-22T09:56:52Z</dcterms:created>
  <dcterms:modified xsi:type="dcterms:W3CDTF">2020-09-22T20:32:39Z</dcterms:modified>
</cp:coreProperties>
</file>