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59" r:id="rId3"/>
    <p:sldId id="351" r:id="rId4"/>
    <p:sldId id="353" r:id="rId5"/>
    <p:sldId id="352" r:id="rId6"/>
    <p:sldId id="354" r:id="rId7"/>
    <p:sldId id="356" r:id="rId8"/>
    <p:sldId id="357" r:id="rId9"/>
    <p:sldId id="358" r:id="rId10"/>
    <p:sldId id="294" r:id="rId11"/>
    <p:sldId id="307" r:id="rId12"/>
    <p:sldId id="334" r:id="rId13"/>
    <p:sldId id="337" r:id="rId14"/>
    <p:sldId id="33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84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28D89-6186-44FE-806F-9B8BDF4C722F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B4883F-7981-4381-96F0-128090572C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10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0956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1742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4421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6497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8992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8793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32280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204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73165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034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513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71E8E-BE3C-4C07-ADD0-5D1600A2A8A4}" type="datetimeFigureOut">
              <a:rPr lang="ru-RU" smtClean="0"/>
              <a:pPr/>
              <a:t>16.02.2019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6A203-B860-49CD-B8EC-70470314AC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1192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6970" y="2927477"/>
            <a:ext cx="1504960" cy="1397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886749"/>
            <a:ext cx="1656184" cy="12221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8213" y="1268760"/>
            <a:ext cx="1529549" cy="105611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40152" y="4310755"/>
            <a:ext cx="1296144" cy="13016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4927540"/>
            <a:ext cx="1440160" cy="11791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13628" y="4961584"/>
            <a:ext cx="1524000" cy="151447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844824"/>
            <a:ext cx="1323127" cy="1394372"/>
          </a:xfrm>
          <a:prstGeom prst="rect">
            <a:avLst/>
          </a:prstGeom>
        </p:spPr>
      </p:pic>
      <p:pic>
        <p:nvPicPr>
          <p:cNvPr id="1026" name="Picture 2" descr="https://localtvwreg.files.wordpress.com/2015/05/android.jpg?quality=85&amp;strip=all&amp;w=120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37" t="13834" r="26071" b="10075"/>
          <a:stretch/>
        </p:blipFill>
        <p:spPr bwMode="auto">
          <a:xfrm>
            <a:off x="3419872" y="2708920"/>
            <a:ext cx="1728192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202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25167"/>
            <a:ext cx="2845721" cy="453650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820362"/>
            <a:ext cx="2878777" cy="4555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28616" y="839100"/>
            <a:ext cx="2878777" cy="45672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89247" y="5661248"/>
            <a:ext cx="819945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561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2562921" cy="4104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7" y="1204765"/>
            <a:ext cx="2520281" cy="4097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1204765"/>
            <a:ext cx="2555746" cy="40964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91685" y="5661248"/>
            <a:ext cx="1144603" cy="84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36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908721"/>
            <a:ext cx="2674066" cy="42484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3848" y="908721"/>
            <a:ext cx="2674066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80215" y="908721"/>
            <a:ext cx="2667868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9912" y="5445224"/>
            <a:ext cx="1347813" cy="110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63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3928" y="5589240"/>
            <a:ext cx="994811" cy="990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188640"/>
            <a:ext cx="3373976" cy="533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6583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2021" y="260648"/>
            <a:ext cx="3284270" cy="52560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5877272"/>
            <a:ext cx="776441" cy="7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624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8225" y="1052736"/>
            <a:ext cx="828092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/>
              <a:t>•	</a:t>
            </a:r>
            <a:r>
              <a:rPr lang="ru-RU" sz="3200" dirty="0"/>
              <a:t>чтение </a:t>
            </a:r>
            <a:r>
              <a:rPr lang="ru-RU" sz="3200" dirty="0" smtClean="0"/>
              <a:t>и произношение</a:t>
            </a:r>
            <a:endParaRPr lang="ru-RU" sz="3200" dirty="0"/>
          </a:p>
          <a:p>
            <a:r>
              <a:rPr lang="ru-RU" sz="3200" dirty="0" smtClean="0"/>
              <a:t>•</a:t>
            </a:r>
            <a:r>
              <a:rPr lang="ru-RU" sz="3200" dirty="0"/>
              <a:t>	восприятие речи на слух</a:t>
            </a:r>
          </a:p>
          <a:p>
            <a:r>
              <a:rPr lang="ru-RU" sz="3200" dirty="0"/>
              <a:t>•	запоминание некоторых </a:t>
            </a:r>
            <a:r>
              <a:rPr lang="ru-RU" sz="3200" dirty="0" smtClean="0"/>
              <a:t>     </a:t>
            </a:r>
          </a:p>
          <a:p>
            <a:r>
              <a:rPr lang="ru-RU" sz="3200" dirty="0" smtClean="0"/>
              <a:t> </a:t>
            </a:r>
            <a:r>
              <a:rPr lang="ru-RU" sz="3200" dirty="0" smtClean="0"/>
              <a:t>         </a:t>
            </a:r>
            <a:r>
              <a:rPr lang="ru-RU" sz="3200" dirty="0" smtClean="0"/>
              <a:t>употребительных </a:t>
            </a:r>
            <a:r>
              <a:rPr lang="ru-RU" sz="3200" dirty="0" smtClean="0"/>
              <a:t>слов</a:t>
            </a:r>
            <a:endParaRPr lang="ru-RU" sz="3200" dirty="0"/>
          </a:p>
          <a:p>
            <a:r>
              <a:rPr lang="ru-RU" sz="3200" dirty="0"/>
              <a:t>•	качество и объём учебного материала</a:t>
            </a:r>
          </a:p>
          <a:p>
            <a:r>
              <a:rPr lang="ru-RU" sz="3200" dirty="0"/>
              <a:t>•	отсутствие структурных связей в знаниях</a:t>
            </a:r>
          </a:p>
          <a:p>
            <a:r>
              <a:rPr lang="ru-RU" sz="3200" dirty="0"/>
              <a:t>•	</a:t>
            </a:r>
            <a:r>
              <a:rPr lang="ru-RU" sz="3200" dirty="0" smtClean="0"/>
              <a:t>низкая мотивация учащихся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Проблемы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0766264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196752"/>
            <a:ext cx="2555776" cy="40818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39770" y="1196752"/>
            <a:ext cx="2520280" cy="40854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6500" y="1181867"/>
            <a:ext cx="2539668" cy="40967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5589240"/>
            <a:ext cx="124961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839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79"/>
            <a:ext cx="3672408" cy="58464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552149"/>
            <a:ext cx="3672408" cy="58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366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2589325" cy="41044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b="1755"/>
          <a:stretch/>
        </p:blipFill>
        <p:spPr>
          <a:xfrm>
            <a:off x="3203848" y="1268760"/>
            <a:ext cx="2546838" cy="41044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7384" y="1261288"/>
            <a:ext cx="254130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36366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12628"/>
            <a:ext cx="2555776" cy="4034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9075" y="1222261"/>
            <a:ext cx="2600382" cy="40756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56176" y="1212628"/>
            <a:ext cx="2568425" cy="41160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0304" y="5661248"/>
            <a:ext cx="697924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1519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12628"/>
            <a:ext cx="2555776" cy="403444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12627"/>
            <a:ext cx="2576610" cy="41160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212626"/>
            <a:ext cx="2573119" cy="41160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03420" y="1212626"/>
            <a:ext cx="2556244" cy="41160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0304" y="5661248"/>
            <a:ext cx="697924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41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12628"/>
            <a:ext cx="2555776" cy="4034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12626"/>
            <a:ext cx="2555776" cy="4084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3420" y="1212626"/>
            <a:ext cx="2556244" cy="406968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6864" y="1225126"/>
            <a:ext cx="2557758" cy="4034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0304" y="5661248"/>
            <a:ext cx="697924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5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12628"/>
            <a:ext cx="2555776" cy="4034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212626"/>
            <a:ext cx="2555776" cy="4084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03420" y="1212626"/>
            <a:ext cx="2556244" cy="406968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5872" y="1212626"/>
            <a:ext cx="2553432" cy="4113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03420" y="1212627"/>
            <a:ext cx="2568946" cy="4113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21778" y="1212626"/>
            <a:ext cx="2567204" cy="41130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03420" y="1212625"/>
            <a:ext cx="2579949" cy="41130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0304" y="5661248"/>
            <a:ext cx="697924" cy="64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330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962</TotalTime>
  <Words>2</Words>
  <Application>Microsoft Office PowerPoint</Application>
  <PresentationFormat>Экран (4:3)</PresentationFormat>
  <Paragraphs>8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May,19th</dc:title>
  <dc:creator>Q</dc:creator>
  <cp:lastModifiedBy>Дарья</cp:lastModifiedBy>
  <cp:revision>46</cp:revision>
  <dcterms:created xsi:type="dcterms:W3CDTF">2016-05-18T12:49:41Z</dcterms:created>
  <dcterms:modified xsi:type="dcterms:W3CDTF">2019-02-16T15:45:59Z</dcterms:modified>
</cp:coreProperties>
</file>