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70" r:id="rId12"/>
    <p:sldId id="271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9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40;&#1085;&#1072;&#1083;&#1080;&#1079;%20&#1088;&#1077;&#1079;&#1091;&#1083;&#1100;&#1090;&#1072;&#1090;&#1072;.wmv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VI_0913.MOV" TargetMode="External"/><Relationship Id="rId2" Type="http://schemas.openxmlformats.org/officeDocument/2006/relationships/hyperlink" Target="MVI_0911.MOV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VI_0915.MOV" TargetMode="External"/><Relationship Id="rId4" Type="http://schemas.openxmlformats.org/officeDocument/2006/relationships/hyperlink" Target="MVI_0914.MO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3718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Муниципальный этап Всероссийского конкурса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«Учитель года 2017»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Формирующее оценивание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(оценка, которая помогает учиться)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43800" cy="198120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Коковцева Любовь Борисовна 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МОУ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Брейтовская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аттестация-некоуз\проект урока\фото_видео\фотоотчет\DSCN0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05200"/>
            <a:ext cx="4191000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Оценочные техники</a:t>
            </a:r>
            <a:endParaRPr lang="ru-RU" dirty="0"/>
          </a:p>
        </p:txBody>
      </p:sp>
      <p:pic>
        <p:nvPicPr>
          <p:cNvPr id="1026" name="Picture 2" descr="C:\Users\hp\Desktop\Tehnic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934200" cy="5334000"/>
          </a:xfrm>
          <a:prstGeom prst="rect">
            <a:avLst/>
          </a:prstGeom>
          <a:noFill/>
        </p:spPr>
      </p:pic>
      <p:sp>
        <p:nvSpPr>
          <p:cNvPr id="4" name="5-конечная звезда 3">
            <a:hlinkClick r:id="rId3" action="ppaction://hlinkfile"/>
          </p:cNvPr>
          <p:cNvSpPr/>
          <p:nvPr/>
        </p:nvSpPr>
        <p:spPr>
          <a:xfrm>
            <a:off x="7467600" y="5486400"/>
            <a:ext cx="9144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иметь оперативную информацию для анализа и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планирования своей деятельности;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улучшить качество преподавания;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разработать критерии, способствующие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получению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качественных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обучения;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выстраивать индивидуальную траекторию 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обучения каждого ученика с учетом его 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индивидуальных способностей;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использовать разнообразные методы обучения и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инструменты оценивания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получать объективные доказательства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уровня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своего ребенка;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отслеживать прогресс в обучении ребенка;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обеспечивать ребенку поддержку в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процессе     обучения;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устанавливать обратную связь с учителями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 администрацией школы;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быть уверенными и спокойными за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комфортность пребывания ребенка в классе   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и школе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09600" y="-304800"/>
            <a:ext cx="7772400" cy="2228850"/>
          </a:xfrm>
        </p:spPr>
        <p:txBody>
          <a:bodyPr/>
          <a:lstStyle/>
          <a:p>
            <a:r>
              <a:rPr lang="ru-RU" dirty="0" smtClean="0"/>
              <a:t>Ученикам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990600" y="1600200"/>
            <a:ext cx="7315200" cy="5029200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использовать многообразие стилей обучения, типов мыслительной деятельности и способностей для подтверждения результатов обучения;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знать и понимать критерии оценивания для прогнозирования собственного результата обучения и осознания успеха;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участвовать в рефлексии, оценивая себя и своих сверстников;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использовать знания для решения реальных задач, выражать разные точки зрения, критически мыслить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5-конечная звезда 1">
            <a:hlinkClick r:id="rId2" action="ppaction://hlinkfile"/>
          </p:cNvPr>
          <p:cNvSpPr/>
          <p:nvPr/>
        </p:nvSpPr>
        <p:spPr>
          <a:xfrm>
            <a:off x="2359925" y="5966346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5-конечная звезда 2">
            <a:hlinkClick r:id="rId3" action="ppaction://hlinkfile"/>
          </p:cNvPr>
          <p:cNvSpPr/>
          <p:nvPr/>
        </p:nvSpPr>
        <p:spPr>
          <a:xfrm>
            <a:off x="3505200" y="601980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>
            <a:hlinkClick r:id="rId4" action="ppaction://hlinkfile"/>
          </p:cNvPr>
          <p:cNvSpPr/>
          <p:nvPr/>
        </p:nvSpPr>
        <p:spPr>
          <a:xfrm>
            <a:off x="4724400" y="601980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>
            <a:hlinkClick r:id="rId5" action="ppaction://hlinkfile"/>
          </p:cNvPr>
          <p:cNvSpPr/>
          <p:nvPr/>
        </p:nvSpPr>
        <p:spPr>
          <a:xfrm>
            <a:off x="6101687" y="5966346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Поздравляю коллег!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p\Desktop\ccd6fd4f7660dd75dfde66b28b3b0a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315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2590800"/>
            <a:ext cx="8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i="1" dirty="0" smtClean="0"/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«В педагогическом мастерстве учителей сердцевину образует их способность точно оценивать прогресс учеников».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Майкл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Барбер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Недостатки традиционной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системы оценивания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Отметки, выставляемые учащимся, не дают представления об усвоении конкретных разделов и тем учебной программы.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Педагог выставляет отметку, ориентируясь на средний уровень знаний класса в целом, а не на достижение каждым учеником единых критериев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Текущие оценки учитываются при выставлении итоговой оценки, что порождает тревожность учащихся в процессе оценивания. 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Отсутствуют чёткие критерии оценки достижения планируемых результатов обучения, понятные учащимся, родителям и педагогам.</a:t>
            </a:r>
          </a:p>
          <a:p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/>
          </a:bodyPr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Несовершенство отметочной системы оценивания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\Desktop\семинар\51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514600"/>
            <a:ext cx="4337539" cy="297180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снижение у учащихся мотивации к обучению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появление стойкого страха или неприязни к школе и к самому процессу образования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Федеральный государственный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образовательный стандарт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должен уметь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соотносить свои действия с планируемыми результатами;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осуществлять контроль своей деятельности;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уметь оценивать правильность выполнения учебной задачи;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владеть основами самоконтроля, самооценки;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контролировать процесс и результаты своей деятельности;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вносить коррективы;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адекватно оценивать свои достижения.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Формирующие оценивание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это процесс поиска и интерпретации данных, которые ученики и их учителя используют для того, чтобы решить, как далеко ученики уже продвинулись в своей учёбе,  куда им необходимо продвинуться и как сделать это наилучшим образом.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Основная цель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формирующего оценивания – мотивировать учащегося на планирование целей и путей достижения образовательных результатов, т.е. на дельнейшее обучение и развитие.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\Desktop\отличие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8610600" cy="6507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Этапы оценочной деятельности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 Потребность.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 Образ желаемого результата.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 Мотивация.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 Целеполагание.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 Планирование.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 Действие.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 Анализ полученного результата.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389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Муниципальный этап Всероссийского конкурса «Учитель года 2017»  Формирующее оценивание  (оценка, которая помогает учиться)</vt:lpstr>
      <vt:lpstr>Слайд 2</vt:lpstr>
      <vt:lpstr> Недостатки традиционной  системы оценивания  </vt:lpstr>
      <vt:lpstr>Несовершенство отметочной системы оценивания</vt:lpstr>
      <vt:lpstr>Федеральный государственный образовательный стандарт</vt:lpstr>
      <vt:lpstr>Слайд 6</vt:lpstr>
      <vt:lpstr>Слайд 7</vt:lpstr>
      <vt:lpstr>Слайд 8</vt:lpstr>
      <vt:lpstr>Этапы оценочной деятельности</vt:lpstr>
      <vt:lpstr>Оценочные техники</vt:lpstr>
      <vt:lpstr>Учителям</vt:lpstr>
      <vt:lpstr>Родителям</vt:lpstr>
      <vt:lpstr>Ученикам</vt:lpstr>
      <vt:lpstr>Поздравляю коллег!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Дарья</cp:lastModifiedBy>
  <cp:revision>36</cp:revision>
  <dcterms:created xsi:type="dcterms:W3CDTF">2017-01-29T15:35:30Z</dcterms:created>
  <dcterms:modified xsi:type="dcterms:W3CDTF">2017-02-02T16:23:52Z</dcterms:modified>
</cp:coreProperties>
</file>